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308" r:id="rId2"/>
    <p:sldId id="256" r:id="rId3"/>
    <p:sldId id="271" r:id="rId4"/>
    <p:sldId id="272" r:id="rId5"/>
    <p:sldId id="274" r:id="rId6"/>
    <p:sldId id="282" r:id="rId7"/>
    <p:sldId id="283" r:id="rId8"/>
    <p:sldId id="284" r:id="rId9"/>
    <p:sldId id="285" r:id="rId10"/>
    <p:sldId id="286" r:id="rId11"/>
    <p:sldId id="294" r:id="rId12"/>
    <p:sldId id="273" r:id="rId13"/>
    <p:sldId id="287" r:id="rId14"/>
    <p:sldId id="306" r:id="rId15"/>
    <p:sldId id="291" r:id="rId16"/>
    <p:sldId id="292" r:id="rId17"/>
    <p:sldId id="293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4" r:id="rId27"/>
    <p:sldId id="307" r:id="rId28"/>
    <p:sldId id="303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78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10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03:14:19.88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3281 6413 7587,'-5'-2'1705,"1"0"-1111,4 2 3360,0-4-2131,2 3-1467,0-4 86,11 4-442,-2-1-272,26-2-172,-3 1 1,2 0 269,-7 1 1,3-1-1558,10 1 1,7 0 0,-6 1 942,-10 0 0,-2 0-98,19 1 0,-3 0-3063,-7 2 3949,-4 2 0,-19-2 0,-3 1 0</inkml:trace>
  <inkml:trace contextRef="#ctx0" brushRef="#br0" timeOffset="784">7789 9737 10166,'5'6'1344,"-1"0"-627,-4-6 549,49-4-751,-19 2-1581,8-1 1,11 0 0,-5-1 1092,-9 0 0,1 1-27,3-1 0,4 0 0,-3-1-80,3 0 0,-2-1-126,4 0 0,1 0-95,1 0 1,2 0-251,0 0 1,0 0-548,-1 1 1,1 1 1097,-7 1 0,2 1 0,-5 0 0,21-2 0,-25 3 0,0 0 0</inkml:trace>
  <inkml:trace contextRef="#ctx0" brushRef="#br0" timeOffset="1463">12171 6498 14689,'-2'-10'1122,"1"3"-1122,1 7 140,0 0-6510,230-27 6370,-171 23 0,1 1 0,-14-2 0,7-1 0,2-1 0,-4 1 0,-11 3 0,-10 3 0,1 0 0</inkml:trace>
  <inkml:trace contextRef="#ctx0" brushRef="#br0" timeOffset="2046">16679 9462 11950,'2'8'-154,"0"-1"154,54-22 546,-15 10 1,12 0-1,8 1 1,5 0-1,1 0 1,-4 0-1219,-10 0 0,-1 1 0,0 0 0,1 0 0,1 0 0,4 1 0,3-1 672,-8 0 0,4 1 0,3-1 0,3 0 0,1 1 0,1-1 0,-1 1 0,0-1 0,-2 1 0,-4 0 0,-3 1 0,-4-1 0,10 1 0,-5 1 0,-4 0 0,-1 0 0,0 0 0,1 0 0,1-1 0,0 1 0,0-1 0,0 0 0,0 0 0,0 0 0</inkml:trace>
  <inkml:trace contextRef="#ctx0" brushRef="#br0" timeOffset="10483">423 2307 7448,'3'7'1806,"0"-2"97,-3-5-886,0 0-315,11-41-1066,12 9 204,3-21-39,19 18-81,-16 20 246,16 2 0,6 4 2,-16 6 0,1 3 556,12-2 1,3 3-507,0 11 0,-1 4 24,-9 0 0,-1 1-199,1-1 0,-1 0 193,-1-1 1,-5-2 72,-6-6-48,4-2 220,-4-6-90,-7-5-43,3-7 0,3-6-201,0-5 0,2-3-31,11-10 0,3-2-103,-10 11 0,2 1 0,-2 2-273,6-2 1,-2 4 456,-3 3 1,-1 8 191,-2 14 1,0 7-140,3 6 0,-1 3-285,0-2 1,0 1 347,12 8 1,-2 0-25,-12-11 1,0-1-72,6 1 1,2-3 107,5-3 0,-1-7-230,-8-6 1,0-5 195,6-6 1,0-5-208,0-9 0,-2-2 133,-8 7 0,-2 1-1189,0 1 1,-2 3 1162,0 6 323,-12 9-315,1 3-2571,0 2 2907,26 16-275,-10-4-228,-5 1 0,0 0 167,11 6 800,-1-1 1,5 1-718,8 0 0,3-1-131,-15-6 0,2 0 0,-3-1 17,11 2 1,-4-4-52,-9-11 1,-4-3 3245,-1-5-3290,10-11-101,3-13 175,-18 14 1,0-1-816,1-1 1,-1 1 866,0-1 0,1 2 22,0 2 1,0 1-2527,13-7 2404,-2 9 1,4 4 249,-6 9 1,2 6-43,14 5 0,4 5-82,-12 3 0,2 4 0,-2-1 30,-4-1 0,0 0 1,-2 0-17,12 7 1,-3-3 66,-9-9 1,-4-5 55,-5-5-82,30-12-443,-30-4 1,0-1 266,-1 1 0,1-1-40,4-9 1,-2-1-708,-2-1 815,-1 3 1,0 0 20,-1 3 2229,11-4-2159,-21 19 135,-1 2-1904,8 11 2002,-4 2-1562,8 12 1408,5 12 1289,-5-6-1434,-3-3 1,2 0-5,5 3 0,-4-8 1,1-1 0,4-2 98,1-7 1,3-6-31,2-12 0,0-4-63,-2 5 0,2-3-63,1-8 1,3-5 0,-2 0-119,11-7 0,-1 0 152,0 1 0,0-1 56,-12 9 0,-1-1 0,-4 4 2244,11-3-2270,-14 8 0,-1 2 25,-5 4-2111,0 3 2135,-9 6-122,-5-1-968,5 5 91,-9-4 1516,5-1 0,-8-3 0,1 0 0</inkml:trace>
  <inkml:trace contextRef="#ctx0" brushRef="#br0" timeOffset="14604">10456 13695 11124,'7'2'2066,"-1"-1"-1985,-6-1 1188,0 0-1098,76-3-314,-20 0-2022,-6 1 0,3-1 1368,-6 1 1,-5 1-1057,1 0 1153,-11 0 0,-2 0-4034,2 1 4734,-8 1 0,-6-1 0,-10 1 0</inkml:trace>
  <inkml:trace contextRef="#ctx0" brushRef="#br0" timeOffset="14888">11599 13695 14554,'-4'-11'644,"1"2"-644,3 9-4178,0 0 3831,37-27-15,5 9-285,-13 1 1,3-1 535,17 3 0,-4 4 0,-14 3 0,27-7 0</inkml:trace>
  <inkml:trace contextRef="#ctx0" brushRef="#br0" timeOffset="24685">14351 13991 13072,'7'10'1208,"-1"-3"-626,-6-7 174,0 0-613,62-12-1335,-26 6 1161,5-2 0,9 0-1241,1 1 1,5 0-1,-6 1 887,-11 2 0,1 0-494,18-2 1,7 0 0,-12 1-1272,-4 4 2150,-8 0 0,-4 1 0,-12 0 0,9 0 0</inkml:trace>
  <inkml:trace contextRef="#ctx0" brushRef="#br0" timeOffset="25086">16595 13864 13485,'3'5'935,"0"-1"-899,-3-4 34,76-15-6312,-30 8 5813,11-2 0,2 0 163,-21 5 0,-2 1 473,5 0 1,2 1-1313,-1 0 0,4 1 0,-1 0 971,-4 0 0,0 1 0,-1-1 0,12 1 0,-5-1 1,-17 1-1,0 0 0</inkml:trace>
  <inkml:trace contextRef="#ctx0" brushRef="#br0" timeOffset="41291">15007 7874 8791,'5'1'4354,"-2"0"-3443,-3-1 741,30-69-1582,-14 39-441,7-19 0,2 0 374,-4 17 235,5-9-1724,-4-1 1,0 1 51,1-2 37,3-6 0,-1 2-373,-7 15 793,6-4 220,-12 17 1,-5 9 0,-4 4 0</inkml:trace>
  <inkml:trace contextRef="#ctx0" brushRef="#br0" timeOffset="41525">15177 7281 4474,'-1'10'2038,"1"-2"598,0-8-2594,0 0-87,45-18-262,-7 11 1,1 1 229,-4-5 0,0 1 26,8 7 1,-8 5 1207,-22 6-1064,-1 9-1328,-17 18 1,-6 5 354,0 0-2172,-10 15 0,-3-1 3052,0-20 0,-3 5 0,16-29 0</inkml:trace>
  <inkml:trace contextRef="#ctx0" brushRef="#br0" timeOffset="42025">8848 7578 9819,'-5'-1'2091,"1"1"-382,4 0-306,17-35-1406,-2 9-655,7-10 0,2-3 291,6-5 106,-10 15 1,2-2-1057,11-15 1,-1 0 930,-14 21 0,0 0-1311,19-26 0,-5 4 1697,-18 24 0,2-4 0,-16 25 0</inkml:trace>
  <inkml:trace contextRef="#ctx0" brushRef="#br0" timeOffset="42257">8826 7239 11630,'-9'-7'2986,"1"2"-8644,38-26 5723,-6 15-8,0-5 1,5 0 93,26 1 0,1 5-224,2 0 137,-17 7 0,5 1 0,-7 4-101,1 12-125,10 8-917,-24 12 1,-4 4-120,-1 4 1532,-3-2 1,-6 1-335,-22 6 0,7-21 0,-8 4 0</inkml:trace>
  <inkml:trace contextRef="#ctx0" brushRef="#br0" timeOffset="63497">14393 6265 6283,'6'12'963,"-2"-3"-955,33-17-8,-15 5 0,33-6 20,-21 7 687,-5 1 0,5 1-385,11-1 0,6 0 0,0 1-1715,-4-1 0,-1 1 0,2-1 1390,8 0 0,1 0 1,0 0-84,2 0 0,0-1 0,2 0-153,-10 1 1,1 0 0,0-1 0,1 1 329,1 0 0,1 0 0,0 0 0,-1 0-39,-1 0 1,1 0-1,-2 0 1,-4 1 14,-3 0 0,-3 0 0,1 0 69,1 0 1,1 0-1,2 0-484,0-1 1,4 0 0,0-1 0,-1 1 348,4-1 1,0 1 0,4-1 25,-4 0 1,6-1-1,2-1 1,-3 1-1,-8 0-235,-7 0 0,-5 1 1,4-1 202,11-1 1,7 1 0,1-1 0,-1 1-122,-4 1 1,0 1 0,0 0 0,-2 1 84,-4-1 1,-1 2-1,0-1 1,1 1 26,2-1 0,1 0 0,0 1 0,-1 1 65,-4 1 1,0 0 0,0 2 0,1-2-26,7 1 1,1-1-1,0 0 1,-2 0-53,-7 0 1,-1 0 0,0 0 0,2 0-185,-1 0 1,4-1 0,0 0-1,-4 0 1,-7 0 175,5 0 1,-3-1-397,1 0 1,3 1 0,2-1 429,8-1 0,1 0 0,-5 0 0,-7 1 0,-2 0 0,-4-2 0,0 1 0,-1 0 0</inkml:trace>
  <inkml:trace contextRef="#ctx0" brushRef="#br0" timeOffset="64114">16764 4509 6008,'7'2'2117,"-2"0"-950,-5-2-629,0 0 411,5 58-551,-3-5-495,0-10 0,-1 6 339,-2-4 1,-1 4 0,-1-5-117,1-1 0,-1 1-844,1-1 0,0 7 0,0 0 0,0-5 740,1 8 1,0 1-21,0-9 0,1 6 0,-1 1 0,1-6-267,0-5 0,0-3 0,0 5 177,0 5 1,0 5 0,0 3 0,0 2-1,0-1-23,-1-8 1,0 1-1,1 0 1,-1 1-1,1 1 1,-1 0-212,1 5 1,-1 2 0,1 0 0,0 0-1,0 1 1,0-2 296,-1-2 1,1 1 0,0-1 0,0-1 0,0-2 0,1-4 21,-1 3 1,1-4 0,0-1 0,0 1-648,3 6 0,0 2 0,0-2 0,1-5-330,0 11 0,0-2 777,0 0 1,0 4 0,-1-7 202,-1-13 0,-1-6 0,0 7 0,-2-24 0</inkml:trace>
  <inkml:trace contextRef="#ctx0" brushRef="#br0" timeOffset="64986">16722 6096 4303,'-2'-4'3091,"0"1"410,2 3-3238,-36-6-28,25 2-352,-25-3 72,34 4-28,4 2 176,4 1-108,0 0 172,13 10-940,0 17 429,0-1-166,-1 17-2882,-14-23 4160,-6 11-460,-4-20 302,-15 4-467,3-12-714,-3-17 134,20-6 406,4-5 79,18 0 3397,-7 14-3400,21-2-216,-14 12 160,8 3-37,-11 17 303,-11 9-1863,-3-5 2224,-7 2 555,-12-15-647,0-4-48,-7-1-207,4-3-62,0-2 78,-8-4-338,12 1-468,-5-12-97,30-6-831,-1 1 1334,29-8 233,-14 19-73,6 2-365,-14 30-304,-12-3-3901,-10 24 4525,-13-18 0,4-4 0,-1-11 0</inkml:trace>
  <inkml:trace contextRef="#ctx0" brushRef="#br0" timeOffset="67053">27538 12319 5944,'-8'-5'2875,"1"1"-2656,7 4-278,0 0-560,-20-11 837,10-2 303,-14-3-2874,14 3 2916,4 10 828,-8-1-1155,4 3-908,-4 1 501,5 2 62,-3 8 109,4-1 3795,-12 13-3143,2-6-554,0 1-70,5-9-28,8-6-1316,0-1 479,5-4 554,1 0 191,8-6 19,-1 3-670,14-7 642,-9 7-73,9-2 20,-13 7-767,5 4 591,-9 1-616,2 7 1164,-6-3 836,-10 6-597,0-5 447,-15 3-467,8-6 170,-14 0-607,16-4-672,-6-4-557,17-6-2023,4-1 2678,17-10 473,-3 9 101,10-3 73,-11 8 145,0 3 29,-2 1-93,-1 1 11,-2 1-48,5 11 3841,-9 4-3000,-4 5-3687,-9-6 4454,-19-6-1644,14-6-81,-9-3-109,16-4-62,1-3-319,3-2 0,1-1 146,0-2 198,7-9 4527,1 6-3945,1-2-1382,-2 10 336,-3 8-236,-1 1-641,2 2 1487,2 0 0,-3-2 0,1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03:17:02.57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22056 7218 10772,'19'-47'213,"1"1"0,0-1 0,1 1-128,-3 8 1,7-2 114,2 10 0,8-6 1,7-3-1,3-1 0,2 1 1,1 2-1,-3 6-772,0 2 0,-1 3 0,0 3 0,3 1 1,5 2-1,5 0 496,-10 5 0,4 1 0,4-1 0,4 1 1,2 1-1,2 0 0,1 0 0,-1 2 0,0 1 1,-2 1-1,-3 1 0,-3 2 0,-5 1-243,10 1 0,-5 1 0,-4 2 0,0 2 0,-1 3 0,2 2 0,4 3 290,-6 1 0,3 3 0,3 2 1,2 2-1,0 1 0,0 2 1,-2 0-1,-4 1 0,-3 1 0,-6-1 1,-6 0 110,9 9 1,-10 0 0,-6 5 0,1 11-269,-10-9 0,-1 8 0,-1 7 1,1 4-1,-2 4 0,0 2 0,0 1 1,-2 0-1,-1-3 0,-1-2 1,-2-5-1,-1-6-129,2 16 1,-4-8-1,-2-3 1,-1 3 0,0 8 333,-1-14 0,1 6 0,1 5 0,-1 3 0,0 1 0,-1 0 0,-1-1 0,-2-3 0,-1-4 0,-3-5 1,-3-8-26,-8 11 1,-4-9 0,-3-5 0,-1 2 98,2 0 0,0-1 0,-3 1 1,-5 1 311,-3 0 1,-5 2-1,-4 1 1,-1 0-1,1-2 1,3-4-95,-1 2 0,2-4 0,-2-1 0,-6 2 39,3-4 1,-6 3 0,-3 1 0,-1 1 0,0-3-1,2-3 1,5-6-189,-3-2 1,6-4 0,-3-4 0,-6 1 20,7-4 0,-4 2 0,-2-1 0,-4 0 0,-2-1 0,-1-3 1,-1-3-1,0-4-165,4-4 0,-2-5 1,-2-2-1,-2-2 0,0-2 1,-1-2-1,0 0 0,1 1 1,2 0-1,1 1 0,2 3-29,-5 1 0,3 2 0,1 1 0,2 1 1,-1-1-1,0-3 0,-2-2 0,-2-3-14,3-3 0,-3-2 0,-4-2 0,0-2 0,-1-2 0,1-1 0,1-1 1,4-1-1,4 0 0,5-1 0,6-1 109,-7-9 0,9 1 1,6-4-1,3-4 1,0-8-170,10 9 1,1-5-1,1-4 1,1-4-1,1-3 1,1-1-1,1 0 1,1 0-1,0 3 1,2 3-1,0 4 82,-4-13 0,1 7 1,1 1-1,3 0 1,4-4-1,4-6 9,2 14 0,2-3 0,0-4 0,1-3 0,2-2 0,1 0 0,3-2 0,2 1 0,3 2 1,3 1-1,3 3 0,4 3 0,4 5-31,4 5 0,6 2 1,4 3-1,4 2 1,4 2-1,2 1 0,2 2 1,1 0-1,0 1 1,0 0-1,-2 0 1,-2 0-1,-3 0 0,-3-2-39,2-5 1,-4-2-1,-2 1 1,-2 0 0,0 0-1,0 2 1,2 0 0,4 2-1,3 2 1,6 2 57,-11 8 1,4 0 0,3 0-1,2-1 1,2 1 0,2 0 0,2 1-1,1 1 1,0 2 0,1 1-1,0 1 1,0 4 0,-1 1 0,-1 3-1,0 4 1,-2 2 0,-2 4 0,-2 4-26,2 6 1,-1 5-1,0 5 1,-1 4-1,0 4 1,-1 3-1,0 3 1,-1 1-1,-1 1 1,0 0 0,0 1-1,-1-2 1,-1-1-1,-1-3 1,0-2-1,0-4-23,11 3 0,-1-4 0,-2-3 1,0-1-1,-1 0 0,-1 0 1,-1 2-1,0 3 0,0 4 1,0 6-79,-11-4 0,3 4 1,1 3-1,1 3 1,0 2-1,0 2 0,0 1 1,-2 1-1,-1 0 1,-3 0-1,-2-2 1,-3 0-1,-4-3 0,-5-1 1,-4-4-1,-6-3-348,2 24 0,-15-6 1,-8 0-1,-3 6 480,1-11 0,-3 5 0,-4 4 0,-1 2 0,-1-2 0,0-2 0,2-5 0,2-7 0,-3 9 0,2-9 0,-4 3 0,-4-2 0,0 0 0,0 0 0,0 0 0,1-1 0</inkml:trace>
  <inkml:trace contextRef="#ctx0" brushRef="#br0" timeOffset="1151">16658 14859 9511,'-5'-9'2248,"-26"-41"-1555,15 5 0,1-11 0,3-1-1023,2 3 0,3-1 0,10-8 183,9 18 1,6-7-1,6-3 1,3-3 0,2 0-1,1 3 1,-2 4 0,-2 6-726,4-8 1,-1 8-1,2 3 1,8-5 886,-4 10 0,6-5 0,5-2 0,2 1 0,1 0 0,-2 5 0,-3 4 0,-6 7 32,8-2 1,-5 10 0,11 2-9,-7 6 1,7 0-1,7 0 1,4 1 0,2 2-1,1 1 1,-1 2 0,-4 3-1,-6 2-72,5 3 0,-5 2 0,-1 3 0,-1 3 0,3 5 1,4 5 0,-16-2 1,5 3 0,2 3 0,2 3 0,1 3 0,1 1 0,0 1 0,-2 2 0,-1-1 0,-2 0 0,-4-1 0,-3-2 0,-5-1-163,10 9 1,-7-3-1,-3 0 1,-4 2-1,-2 3 1,0 6 187,-6 1 0,1 6 1,-1 6-1,-2 2 1,-1 1-1,-4-2 1,-3-4-1,-5-6 0,-4-7 6,-7 6 0,-7-9 0,-9 6 230,0-5 1,-6 6-1,-5 3 1,-2 2 0,0-2-1,1-4 1,3-6-418,-8 8 1,2-7 0,-5 3 310,6-6 1,-4 4 0,-3 3-1,0-2 1,-1-4 0,2-7 199,-4-5 0,0-6 0,1-4 0,0 1 216,-1 2 1,0-1 0,-10-2-418,7-6 0,-8 0 0,-8 0 0,-4-1 1,-1-1-1,-1 0 0,3-1 0,5-1 0,7-1-282,-11 0 0,8-1 0,0-3 0,-9 0 137,14-1 0,-6 0 0,-4 0 0,-4 0 1,-1-1-1,0 0 0,2-2 0,4 0 0,6-2 1,6 0-3,-6-4 0,9 0 0,1-4 0,-6-8-303,5-1 0,-6-6 1,-4-4-1,-2-5 0,-2-2 1,1-1-1,1 1 0,3 0 1,4 3-1,6 3-66,-3-2 0,7 3 0,3 0 0,-1-3 0,-4-6 159,3 3 0,-4-5 0,-4-4 0,-1-4 0,0 0 1,1-1-1,3 1 0,4 2 0,6 3 0,7 4 109,1-7 0,9 4 0,5 0 0,1-6 125,0 2 0,3-7 0,1-3 0,0-1 0,1 2 0,1 4 0,0 9 0,-1-3 0,1 8 0,2-4 0,5-8 0,0 0 0,-1 0 0,1 0 0</inkml:trace>
  <inkml:trace contextRef="#ctx0" brushRef="#br0" timeOffset="8568">14118 1799 13050,'-9'-1'488,"1"0"-488,8 1 616,0 0-437,41 2-176,-19-1-26,10 1 1,4 1-351,0 3 1,-2 0 153,16 3 20,-10 1 1,-4 2 80,-9 0 191,10 13 100,-21-8 864,-6 25-764,-22-14 0,-5 1-272,5-1 1,-3 0 19,-17 14 0,-6 2 119,12-12 0,0 1 0,1-1-83,-2 2 1,0 1-14,-6 15 1,7-4 0,18-17 36,13 15 362,23-22-399,0 0-49,30-12-40,-23-11-337,1-4 0,2-2-2472,13-8-1962,3-8 4816,-33 4 0,-17 8 0,-8 4 0</inkml:trace>
  <inkml:trace contextRef="#ctx0" brushRef="#br0" timeOffset="8753">14012 2328 13989,'-11'-9'2976,"3"1"-3227,45 0 1,17 1-439,-7 1-1582,-3 0 1,9-2 0,-8 2 156,11 2 848,-21 1 1,0 1 1265,-3 1 0,-3 1 0,0-1 0,6 1 0</inkml:trace>
  <inkml:trace contextRef="#ctx0" brushRef="#br0" timeOffset="8952">15007 2307 15100,'2'5'1577,"-1"-1"-1212,-20 17 0,-9 4-488,7-2-308,-12 11 0,-2 2-5828,-3 8 6259,5-12 0,6-3 0,18-24 0</inkml:trace>
  <inkml:trace contextRef="#ctx0" brushRef="#br0" timeOffset="9137">14711 2328 13137,'7'5'1000,"-1"-1"109,-6-4-994,36 52-569,-17-30-2441,11 14 1,2-2 1564,-4-16-2613,18 7 3943,-19-16 0,-4-1 0,-13-7 0</inkml:trace>
  <inkml:trace contextRef="#ctx0" brushRef="#br0" timeOffset="9588">15113 1884 8087,'9'7'2162,"-1"-2"579,-8-5-3094,0 0-2639,96-5 2661,-56 4 140,0 0 1,8 0 0,-9 2 964,-8 5-631,8 15 214,-37 19 0,-13 8-329,-2-2 0,-4 2 472,2-7 1,-1 1 0,0 0-487,-2-2 0,0 0 0,4-5 67,3 19 87,10 0 28,31-38-179,1-14 0,3-3-193,14 0-158,-4-6 1,-1-2-34,-9-3-4029,17-15 3828,-38 1 1,6 6 0,-22 3 0</inkml:trace>
  <inkml:trace contextRef="#ctx0" brushRef="#br0" timeOffset="9768">15134 2222 6997,'-11'-3'2758,"2"1"-230,9 2-2738,46 3-1220,-5-3 1,6-2-1687,10 0 1,1-1 3190,-3 0 1,-6-2 0,5-3 0,-39 4 0</inkml:trace>
  <inkml:trace contextRef="#ctx0" brushRef="#br0" timeOffset="10203">15663 2201 8024,'3'6'3704,"-1"-2"-2662,-2-4-908,34 41-78,-2-33 9,15 29 24,-16-46 643,-3-36-7,-11 17-616,5-15-103,-15 30 335,0 21-161,0 1-3458,9 23 3270,-5-6-250,10 30 62,-8-17 18,3 2 0,0 3 136,-5-9 0,-1-1 24,3 1 0,-4-1 18,-10 23-674,-24-37 0,-8-6 13,-19 8 629,14-9 0,2-5-86,-5-10 82,21-4 36,5-4 3975,5-23-3849,19 6-3449,3-11 3287,18 15 166,14 3-2130,-6 9 1,2 1 1999,15-5 0,-22 8 0,-5 2 0,-17 4 0</inkml:trace>
  <inkml:trace contextRef="#ctx0" brushRef="#br0" timeOffset="12970">16023 12742 13773,'9'10'1352,"-1"-3"-1217,37-2 69,-8-3-2959,0 1 1,9 0 2554,-2-3 1,7 1-1,3-1 1,-1 0-550,-1 0 1,0 1 0,1 0-1,2 0 663,-1 1 1,4 1 0,0-1 0,-2 1 0,-5-1 0,6 0 0,-4-1 0,-7 2-1,-10 2 1,1 1 0</inkml:trace>
  <inkml:trace contextRef="#ctx0" brushRef="#br0" timeOffset="13787">20087 16214 6775,'58'-1'3047,"-12"1"-5631,-5-1 0,1-1 2624,-9 2 1,3-1 302,9 1 1,7-1 0,1 1-730,1 0 1,0-1-1,3 1-114,-10 0 0,2 0 1,-1 0-1,-2 0-358,1 0 1,-2 0 0,-5-1 857,3-1 0,-9 0 0,-12 1 0,-3-2 0</inkml:trace>
  <inkml:trace contextRef="#ctx0" brushRef="#br0" timeOffset="19254">21653 10160 4612,'-38'-45'-120,"-1"0"0,14 13 1,0 0-1,3-1 120,-3-14 0,3-3 27,5 13 0,1-1 0,1-4 176,1-3 1,2-4 0,0-2 0,2 3-132,-1-5 0,2 1 0,2-2-30,2 3 1,0-4 0,3 1 0,2 2 8,4-1 1,4 3-1,2 0 73,2-1 1,1 0 0,6-2-84,-2 10 1,2-1-1,3-1 1,5-1-1,6-1-43,-2 10 0,5-1 0,4-1 0,3-2 0,3 1 0,1 0 0,2 1 0,0 1 0,0 2 1,-2 2 60,-1 3 0,0 3 0,1 1 0,0 1 0,1 1 0,0 0 0,0 1 0,1-1 0,1 0 0,-1-1-34,0-1 0,0-2 0,1-1 1,1 0-1,-1-1 0,1 2 0,0 1 1,0 2-1,0 3 0,0 4 1,0 4 18,5 4 0,3 3 1,0 5-1,0 2 1,0 3-1,-2 1 1,-3 2-1,-3 1 1,-4 0-27,16 3 0,-8 4 0,-2 3 1,6 8 1,-16-3 0,3 3 0,3 3 1,2 3-1,-1 2 0,-1 1 0,-1 1 1,-4 0-1,-5 0 32,5 9 0,-5 1 0,-4 2 0,-1 1 0,0 0 0,2 2-37,-4-9 0,3 1 1,1-1-1,-1 2 1,-2 1-1,-2 1 1,-5 3-1,-5 1-13,-6 1 1,-3 3 0,-3 2 0,-3 1 0,-3 2 0,-4-1 0,-3 0-1,-4-2 1,-4-1-94,-3-5 1,-6-1-1,-4-1 1,-3 0 0,-3-1-1,-2 0 1,-1 0 0,-1-1-1,1 1 1,0 1 111,1-2 1,0 2 0,-2 0 0,0 0 0,-1 0 0,-1-1 0,0 0 0,-1-1 0,-1-2 0,0 0 0,0-3-22,-3 2 0,-1-1 0,-1-1 0,-1-1 0,0-2 0,-1 0 0,1-2 0,0-2 0,-1-2 0,2-3-11,-11 4 1,-1-3-1,0-3 1,1-2 0,1-3-1,3-2 1,4-1-59,-5 0 1,7-3-1,-2-3 1,-7 1 68,7-4 0,-6 0 0,-6 1 0,-2-2 0,-1 1 0,2-1 0,2 0 0,5 0 0,7-1 0,-5 2 0,9-1 0,0-1 0,-7 1 0,-6-1 0,-1-1 0,1 1 0,-1 0 0,1-1 0,-1 1 0,1-1 0</inkml:trace>
  <inkml:trace contextRef="#ctx0" brushRef="#br0" timeOffset="19755">17293 14541 7476,'-52'-20'787,"17"-2"-156,3 8 0,-2-5-415,0-27 0,6-6-1198,9 17 1,3-4 984,5-10 0,2-11 0,3-2 0,3 7-318,5 12 0,4 5 1,2-4 314,1-7 0,1-5 0,1 0 0,3 5-237,4 5 0,3 4 0,1 0 237,1-2 0,2 0 0,5-1-17,5-1 0,4-2 1,3 1-1,-2 3 39,-7 8 1,-2 3-1,3 0 1,6-1 37,1 3 0,7-1 1,5-2-1,2 1 1,-1 2-1,-2 2 0,-5 4-36,4-1 0,-4 6 0,0 1 0,6 1-36,-3 2 0,6 0 1,3 0-1,2 2 1,-2 1-1,-4 3 0,-6 3 53,0 3 1,-5 4 0,-2 3-1,4 3-106,9 2 0,4 5 0,2 1 0,-3 3 0,-7-1-16,2 5 0,-7 1 0,1 8-87,-12 0 1,2 5 0,0 5 0,-1 2 0,-4-2 0,-6-3-36,3 7 0,-8-1 0,-6 7 231,-8-2 1,-3 9-1,-3 5 1,-5 0-1,-3-3 1,-5-7 147,-10 2 0,-8-7 1,-3-1-1,0 2-51,4-2 0,0 2 0,-2 0 0,-3-1 0,-5-3 128,2-12 0,-4-1 0,-3-1 1,-2-1-1,1-3 0,2-1 1,3-2-148,-3 1 0,3-4 1,0 0-1,-5 0-22,2-1 1,-6 1-1,-2 1 1,-2 0-1,2-1 1,2-3-1,5-2-69,-14 2 1,5-4 0,-4-2-145,6 0 0,-4 0 0,-2-2 0,-2-2 1,1-4-965,6-7 0,-1-3 1,-1-4-1,1 0 1,2 0-1,2 2 623,-7 1 0,3 2 1,1-2-1,-1-5 464,-3-5 0,-4-5 0,1-3 0,7 1 0,13 4 0,-6-12 0,23 9 0,0 1 0</inkml:trace>
  <inkml:trace contextRef="#ctx0" brushRef="#br0" timeOffset="25457">13483 1842 6938,'11'11'3038,"-2"-2"-2772,-9-9 5525,0 0-5217,-3 2-504,-3-1-345,-28 7 272,10-4 28,-9 3 1,-4 2-26,-15 5 30,12-1 1,-8 1 0,4 0-55,3 0 1,0 1-88,-12 3 0,7-1-953,16-2 1036,27-8 163,32 9-160,-2-5-110,25 8-228,2-6 1,2-1 197,-25-4 0,1-1 25,26 4 0,-1 1-235,-24-5 1,-5-1-494,13 3 507,4 3 1120,-20 0 244,-32 1-897,0 4-41,-30 3 216,-7 6 0,-3 1-196,22-11 1,-1 0-244,-22 13 1,2 0 353,11-5-28,4 0-62,4-3-106,6-3 47,9 6 6,12-10 98,42 8-184,-3-17-208,5-3 0,8-3-1823,-7-7 0,3-4 1,-4 2 2063,3 0 0,-1 1 0,14-7 0,-11 1 0,-32 9 0</inkml:trace>
  <inkml:trace contextRef="#ctx0" brushRef="#br0" timeOffset="27490">12764 3133 11149,'5'5'1223,"-1"0"-842,32-20 143,-6 5-254,-1-2 1,9-1 34,4 2 0,9-1 0,2 0 1,-5 1-1503,-5 1 1,-4 2 0,7-2 1246,1 1 1,8-1-1,4-1 1,0 0-1,-2 2 1,-5 1-512,-4 1 0,-4 1 0,0 1 0,3 0 506,1 0 1,0-1 0,3 0 0,4 1 0,6 0-99,-12 3 1,6-1-1,4 1 1,4 1 0,1-1-1,1 1 1,0 0 0,-1 0-1,-3 0 1,-3 1 0,-5-1-140,9 0 1,-7 0 0,-3 0 0,1 1 0,4 0 0,7 0 111,-17-1 1,5 1-1,4 1 1,3-1 0,2 0-1,2 0 1,0 0 0,0 1-1,-2-1 1,-1 1 0,-3 0-1,-3-1 1,-4 1 0,-6 0-399,18 2 1,-8-1 0,-5 1-1,0 0 1,4 0 200,1 0 0,2 0 1,2 0-1,-1 0 0,-1 0 1,-2 1 313,2-1 1,0 1-1,-1-1 1,-4 1-1,-5-1 1,0 0-1,-6-1 1,2 1-1,5 0 1,0 0-1,-1 1 1</inkml:trace>
  <inkml:trace contextRef="#ctx0" brushRef="#br0" timeOffset="27991">14012 3387 10499,'3'10'1409,"0"-2"-1409,-16 24 0,1-6 109,1 2 0,-2 2 98,-7 15-174,3 1 1,2 1-188,0 9 18,4-15 1,2-4-39,9-16 603,17-30-424,-6-4-2,23-29-3,-14 14 3,7-11 194,6 5 1,3 2-3512,12-4 3314,-13 7 0,-2 4 90,-4 16 904,-16 45-879,-7-12-81,-1 29-34,-8-22-9,-3-2-178,0-3-256,1-4 443,10 3 0,-5-14 0,7 3 0</inkml:trace>
  <inkml:trace contextRef="#ctx0" brushRef="#br0" timeOffset="28191">14499 3641 14257,'5'7'-1008,"-1"-1"1008,33-5-2019,11-7 980,-13 3 0,0 1 584,-1-3 0,0-1 455,9-2 0,-2 1 0,-4 0 0,18-3 0</inkml:trace>
  <inkml:trace contextRef="#ctx0" brushRef="#br0" timeOffset="28374">15134 3450 15064,'6'1'1923,"-2"-1"-1794,-15 24 0,-15 20 0,2-2-940,10-8 1,-1 2-2467,-8 13 0,-4 7 0,5-6 3269,10-11 0,3-5 1,0 5-1,4-17 0</inkml:trace>
  <inkml:trace contextRef="#ctx0" brushRef="#br0" timeOffset="36460">16425 1291 9472,'-13'32'1176,"-1"0"1,0-3 0,-2 0-1177,-5 9 0,-4 2-1462,-8 3 1,2-5-269,4-10 715,-3-1 1,2-3 0,13-15 0,-5 0 0</inkml:trace>
  <inkml:trace contextRef="#ctx0" brushRef="#br0" timeOffset="36661">16087 1545 11454,'8'12'1856,"-1"-3"-1004,-20 47-852,10-36 0,-4 12 0,5-2 359,14-16-270,1-6-1174,31-7 0,9-8 1085,-13-4 0,0-2 0,10 4 0,-3-1 0,4-12 0</inkml:trace>
  <inkml:trace contextRef="#ctx0" brushRef="#br0" timeOffset="41346">15960 4424 11784,'8'8'1258,"-2"-1"246,-6-7-978,0 0 160,4 11-227,-3 3-378,-3 35 1,-3 8-284,-1-4-181,0-8 1,-2 8-1,2-10-412,0-3 116,2-4 1,2-4 0,1-16-1,2 4 1</inkml:trace>
  <inkml:trace contextRef="#ctx0" brushRef="#br0" timeOffset="42511">13949 4741 12322,'5'1'1986,"-1"0"-2034,-4-1 295,74 0-247,-37 0-236,10 0 1,3 0 42,8 0-4712,-14 0 1,0 0 4904,11 1 0,-20-1 0,-8 0 0,-22 0 0</inkml:trace>
  <inkml:trace contextRef="#ctx0" brushRef="#br0" timeOffset="42711">14563 4509 12146,'3'4'2498,"-4"34"-2574,-5-5 1,0 2-25,2-1 1,-1 1-5,-2 6 1,-1 1-2300,2 4 0,0-3 2403,1 5 0,0-11 0,1-5 0,4-17 0</inkml:trace>
  <inkml:trace contextRef="#ctx0" brushRef="#br0" timeOffset="43113">14838 4805 10130,'1'-9'2424,"0"2"-2373,-1 7-351,4-41-4004,29-3 4494,-18-8 751,23 16-761,-31 33 30,1 1 334,10 21-544,-8-7-252,15 24 126,-16-18-38,2 4 353,6-4 18,-7-11 559,16 1-595,-10-13-171,9-5-869,18-14 1,2-4-865,3 1 1625,-8 3 1,8-5-1,-11 7 1,-8 5-1,16-9 1</inkml:trace>
  <inkml:trace contextRef="#ctx0" brushRef="#br0" timeOffset="44249">13885 5376 11742,'-10'-3'236,"2"0"-236,8 3 2408,102-18-3583,-73 13 0,1 0 1415,12-2 1,10-2 0,0 0 0,-5 2-65,2-1 1,4 0 15,-8 2 1,10-1-1,6-2 1,3 1-1,0 0 1,-5 0-1,-6 2-841,-1-1 1,-5 1 0,-1 1-1,7-2 649,-2 1 0,5 0 0,4-2 0,1 1 0,0 0 0,-3 1 0,-4 0-202,1 1 1,-3 0 0,-1 1-1,-3 0 1,0 0 187,3 0 1,-2 0 0,-1 0 0,4 1-90,-3-1 1,1 0-1,2 0 1,2 0 0,4 0-62,-8 1 1,4 0 0,3 0 0,1 1 0,0-1 0,-3 1 0,-3 0 0,-5 0 76,8-1 0,-8 1 0,0 0 1,7-1 0,-2 1 1,7 0 0,4-1 0,0 1 0,-4 0 0,-8 0-1,-12 1 361,-4 0 1,-8 1 1003,25-3 1022,-47 2-2135,-11-2 3307,-13 0-3375,5 1-328,-3-1 185,12 1 1133,0 0-1007,5 1-296,-9-30 215,2 9-73,-3-10 0,-1-3-59,-3-8-857,4 7 1,-3-12-1,-1-6 1,0 2-1,2 8 868,-2-9 1,-1-2 84,2 6 0,-3-9 1,0-3-1,0 4 0,3 10 62,1 2 1,0 6 44,-4-12 1,-1 0-287,-2 0 1,0 2 217,7 21 0,1 0-75,-5-12 1,1 4-142,7 17 23,3 10-729,-8 5 767,2 5 144,-13 1 3180,0 4-3110,-8 3 93,-7 2 30,-2-1 1,-10 2 0,1 0-142,7-3 1,0 0 0,-6 1-509,6-1 0,-6 1 1,-3 1-1,-1-1 1,2 0-1,5 0 466,0-2 0,5 0 0,-2 0 0,-6 1 4,1 0 0,-7 0 0,-5 2 0,-3 0 0,1 0 0,2-1 0,5 0 0,7-2-495,-1 0 0,7-1 0,1-1 1,-6 2 480,-3 0 0,-8 1 1,-3 1-1,-2 0 1,3-1-1,6-1 0,9-2-33,-18 1 1,8-1-9,8-1 1,-1 0 0,-3-1-865,-1-1 1,-5 0 0,1-1-1,7 0 696,-4 1 0,1 0 146,7-1 1,-6 0-1,1 0 1,8 0-299,6 1 0,7 0 363,-16 2 815,-3 3 0,2 0-801,8 3-29,5-3 0,4 1 21,13 1-139,4 5 557,3 7 1732,0 3-1753,5 6-89,4-1-45,0 6 34,1 7 1058,1 9-1233,-2-7 1,1 12-1,0 2 1,-1-7-275,1 4 1,0 2 96,0-13 0,0 7 0,0 5 0,0-1 0,1-4 0,-1-10 1518,1 10 0,1-5-1564,-1-1 1,1 4 0,3-4-2262,4 2 1,2-6 756,5 7 908,-4-16 0,1-4 697,4-14 0,-9-8 0,-1-4 0</inkml:trace>
  <inkml:trace contextRef="#ctx0" brushRef="#br0" timeOffset="45066">11324 3069 12417,'10'2'263,"-2"0"-263,-8-2 1337,28 40-1276,-14-13-92,11 20 1,0 3 30,-9-3 261,-1 2 1,-3-4 32,-8-22-563,0 8-63,-1-54 1,0-14 412,4 1-41,5-11 1,3-3-37,0 18 1,3 1-348,5-6 0,5-4 0,-2 5-123,-4 4 0,0 2-502,12-13 0,-2 9-600,-12 19 1563,1 4 1,-10 6 0,-1 2 0</inkml:trace>
  <inkml:trace contextRef="#ctx0" brushRef="#br0" timeOffset="45262">11959 3133 14899,'2'7'338,"0"-1"-304,37-20-2718,12-1 0,3 0 2684,-16 4 0,-2 0 0,19-4 0,-12 4 0,-32 10 0</inkml:trace>
  <inkml:trace contextRef="#ctx0" brushRef="#br0" timeOffset="45414">12002 3323 15803,'2'9'591,"0"-1"-563,-2-8 190,0 0-7076,114-28 5505,-65 15-752,-1 2 1,9-3-1,-10 2 1752,-4-1 1,-7 3 0,-22 4 0</inkml:trace>
  <inkml:trace contextRef="#ctx0" brushRef="#br0" timeOffset="48846">20468 1376 12420,'11'10'400,"-3"-3"-111,-8-7 176,-13 75-465,10-42 18,-5 18 1,3 1-75,7-21-208,18 23 157,-8-37-4161,24 7 4097,-17-30-910,18-25 1,2-6 1082,-8 5 100,6-11 1,-5 2 161,-21 20 767,1-3-1385,-9 18 2267,-1 4-1687,-2 14 2479,-2 2-3471,2 20 0,1 4-298,0-8 132,1 6 0,3-3 932,5-23 0,-3-2 0,-1-6 0</inkml:trace>
  <inkml:trace contextRef="#ctx0" brushRef="#br0" timeOffset="49197">21040 1418 11614,'1'9'562,"1"-3"-24,-15 26-538,7-14-3150,-4 19 1,1 1 3275,4-16 2286,0 21-2928,7-68 362,2 9 93,6-23-93,9 8 8,-2 8 809,10-4 1,3 3-384,-1 9 23,1 19 0,-2 8-303,-12 11 959,-6 14 0,-4 3-959,-5-1 0,-1-4 0,0-15 0</inkml:trace>
  <inkml:trace contextRef="#ctx0" brushRef="#br0" timeOffset="49347">21421 1418 2828,'6'11'1207,"-1"-3"1616,-5-8-2933,-4 41-380,1-21 490,-1 19 0,1-1 0,1-19 0,-1 15 0</inkml:trace>
  <inkml:trace contextRef="#ctx0" brushRef="#br0" timeOffset="49497">21357 1249 13305,'3'2'1241,"-1"-1"-2249,-2-1 1008,40-17 0,-30 13 0,30-14 0</inkml:trace>
  <inkml:trace contextRef="#ctx0" brushRef="#br0" timeOffset="49698">21781 1164 10247,'4'12'2778,"-1"-3"-1716,-19 44-990,7-22-2167,1 15 0,-3 13 1,3-9 1735,2 3 203,2-13 0,1 6 1,0-12 155,0-15 0,2 3 0,-3-19 0</inkml:trace>
  <inkml:trace contextRef="#ctx0" brushRef="#br0" timeOffset="49865">21611 1460 6712,'-7'-10'1244,"1"2"1444,6 8-2643,0 0-4075,106-17 2871,-68 10 1227,4 0 0,10-2 1,-15 1-1,-20 5 0,6-4 1</inkml:trace>
  <inkml:trace contextRef="#ctx0" brushRef="#br0" timeOffset="50999">22479 1207 12006,'8'2'2229,"-1"0"-1887,-7-2 262,0 0-528,-36 32-235,8-4 1,-5 6-1,0 0-416,3-4 0,-1-1 0,-1 2 575,0 1 0,-4 3 0,2-2 0,6-6 0,4-3 0,3-4 0,-15 10 0</inkml:trace>
  <inkml:trace contextRef="#ctx0" brushRef="#br0" timeOffset="51167">22098 1334 10639,'5'-1'1666,"-2"0"-1355,-3 1-2002,151 72 1691,-113-53 0,-2-1 0,2 2 0,4 0 0,3 1 0,-1 1 0,-5-4 0,-2 1 0,1 1 0</inkml:trace>
  <inkml:trace contextRef="#ctx0" brushRef="#br0" timeOffset="52514">20405 2328 11742,'-5'0'1538,"1"-1"-1494,39 0-268,22-8-3040,-19 4 0,6 0 0,-4-1 3264,-4-1 0,-2 0 0,11-1 0,-13 1 0,-28 5 0</inkml:trace>
  <inkml:trace contextRef="#ctx0" brushRef="#br0" timeOffset="52715">20934 2032 5527,'4'10'1382,"0"-2"1334,-4-8-2716,-9 40-1889,3-16 1503,-7 34-100,4 1-3683,1-5 2873,0 0 1748,4-17 1,3-29 0,1-3 0</inkml:trace>
  <inkml:trace contextRef="#ctx0" brushRef="#br0" timeOffset="53052">21167 2307 13355,'10'6'362,"-1"-1"-166,-9-5-1387,33-48 1191,-20 32-2081,8-12 1,0 2 2172,-12 20 1258,2 7-1322,-7 5-166,5 11-13,-3-4-991,23 11 1142,-13-15 8,17 4 3485,4-26-6304,-5-6 0,1-4 2198,16-8 1,-20 9-1,-5 3 1,-15 11 0</inkml:trace>
  <inkml:trace contextRef="#ctx0" brushRef="#br0" timeOffset="53235">21908 1990 12641,'2'3'1166,"1"0"7,-15 50-1708,6-26-173,-3 13 1,0 1-925,3-9-597,-1 6 1166,0-7 0,4-16 0,-2 1 1</inkml:trace>
  <inkml:trace contextRef="#ctx0" brushRef="#br0" timeOffset="53515">20130 2646 14092,'5'2'959,"34"0"0,18-3-394,-5-5 1,4-2 0,2 0-1086,-15 3 1,0 2 0,5-1 0,8-1 385,-14 1 1,7-1 0,5-1 0,3 0-1,4-1 1,1 0 0,2-1 0,-1 1-1,-1 1 1,-1-1 0,-4 1 0,-4 1 16,5 0 1,-3 0-1,-2 1 1,-1 0-1,-1 0 1,1 0-1,2 0 1,2-1-1,0 0 1,4-1-1,2 0 1,1 0-1,0 0 1,-1 0-1,-1 1 1,-4 0-1,-3 0 1,-6 1-1,11 1 1,0 0-1,1-1 1,-1 1-1</inkml:trace>
  <inkml:trace contextRef="#ctx0" brushRef="#br0" timeOffset="54300">19981 2773 9792,'-6'-5'-353,"-43"-20"353,20 10 331,-3-1 0,-3-3 226,4-3 0,2 0-526,5 5 0,2-6 53,3-11 1,0-12-1,0-6 1,2 1 0,3 7-83,-3-9 1,6-3 86,4 11 1,-1-9 0,1-4-1,4-3 1,6 0 0,8 4 34,8 11 1,8-1 0,6 0 0,4 2 0,1-1 0,1 2 0,-3 1 0,-4 1-586,1-9 0,-3 1 0,-1 2 1,5 0-1,8-1 549,-6 13 1,6-2-1,4-1 1,3-2 0,3 1-1,1 0 1,1 2 0,-2 3-1,-3 2 1,-2 4-1,-6 4-63,8 0 1,-6 6 0,-1 4 0,3 1 0,7-2-105,-9 3 0,5-1 0,3-1 1,3 0-1,3 1 0,0 0 1,1 0-1,0 2 0,-1 2 0,-2 1 1,-2 3 22,3 2 1,-1 2-1,-1 2 1,0 3 0,-1 0-1,1 0 1,-1 1 0,0-1-1,1-1-5,0-1 0,0 0 0,0-1 1,1 0-1,-1 0 0,0 1 1,-1 1-1,0 2 0,-2 2 22,4 1 1,1 3-1,-1 0 1,0 2-1,-2 1 1,-3 1 0,-3 1-1,-5 0-60,9 5 1,-6 0 0,-4 5-1,-1 8-291,-8 1 0,1 8 0,-1 4 0,-2 4 0,-2 1 0,-4-1 0,-4-3 78,-4 4 1,-6 0 0,-3 0 0,-2 1-1,2 3 312,2-5 0,2 3 0,0 2 0,-1 0 0,-3-1 0,-5-3 0,-6-4 198,-9 2 1,-6-3-1,-5-3 1,-4-2-1,-1-2 63,-3 0 0,-3-2 0,-2-2 0,-5-2 1,-5 0 58,7-9 0,-4 0 0,-3-2 0,-2 0 0,-3 0 0,0-1 1,-2-1-1,1 1 0,0-1-333,1-1 1,1 0 0,-2-1-1,0 0 1,0 0 0,-2-1 0,0 0-1,-2 0 1,0-1 0,-2 0-253,5-1 1,-1-1 0,-2 0 0,-1-1 0,-1 1 0,0-1 0,-1 0 0,0-1 0,1 0 0,-1-1 0,2 0 0,0-1 0,1-1 264,-4 0 0,0-1 0,0-1 0,0-1 0,0 0 0,1 0 0,1-1 0,2 0 0,1-1 0,2 1 0,2 0 0,-8 1 0,2 0 0,2 0 0,2 0 0,2-1 0,1-1 0,2 0 0,1-3 0,0-1 0,-1 1 0,1 0 0,-1 0 0</inkml:trace>
  <inkml:trace contextRef="#ctx0" brushRef="#br0" timeOffset="59885">20172 2836 10085,'-7'-5'1011,"1"1"-701,6 4 262,-28-41-483,19 24-2187,-7-13 1,1 0 2349,12 8-1252,0-22 1000,2 15-52,5-7 0,4-5 14,6-4 0,7-3-100,2 7 0,5-5 1,4 0-1,3 2 88,-5 9 0,3 1 1,2 1-1,2 0 1,2 1 128,2 0 1,3 0 0,1 1 0,3 1 0,2 2 0,2 3-28,-6 6 1,2 1 0,3 2 0,0 2 0,2 0 0,0 2 0,-1 1 0,0 1-70,8 0 0,0 2 0,0 1 1,0 2-1,0 0 0,0 1 1,-2 1-1,-5-1 0,0 1 0,0 0 0,-1 0 0,-1 3 0,0 1 0,-1 2-30,7 4 0,1 2 1,0 3-1,-3 1 1,-4 1-1,-7 0-47,3 3 0,-8 2 0,1 6 33,4 9 0,2 8 0,-5 5 0,-12 0 308,-13 7 1,-12 2-1,-8 2 236,-1-4 0,-4 3 0,-7 0 1,-11-6-279,-5-15 1,-10-1 0,-5-4 0,-4-1-1,1-2 1,4-3 19,-7 5 1,2-4 0,-2-2-1,-5-3-269,10-7 0,-6-2 0,-3-1 0,0-1 0,0-1 0,4-2 0,6-1-92,-1-1 0,5-2 1,1 0-1,-5-1-268,-3 1 0,-6-1 0,-2 1 1,-1 0-1,3-1 0,4 0-415,-2 0 0,5-1 0,0 0 0,-2 0 819,1 1 0,-4-1 0,1 0 0,3 0 0,7 0 0,-11 0 0,9 0 0,13-1 0,1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03:18:30.78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14901 7006 14062,'23'7'1931,"-31"25"1,-11 5-1878,-4-7-84,-5 3 0,-8 7 0,5-6-230,-13 3-1392,11-14 1,-8 4-1,-1 0 1,6-5 517,7-5 0,1-1 425,-12 5 0,-5 2 1,11-6-1,17-10 1,1-1-1</inkml:trace>
  <inkml:trace contextRef="#ctx0" brushRef="#br0" timeOffset="233">14436 7260 12490,'7'9'2904,"-2"-2"-2439,-10 25 0,-4 5-412,5-13 48,1 22 0,6-2-48,9-28-319,24 0 0,6-5-247,-4-6 120,1-2 0,1-3-4099,1-12-3187,-14 2 7679,7-8 0,-24 12 0,-2-2 0</inkml:trace>
  <inkml:trace contextRef="#ctx0" brushRef="#br0" timeOffset="4635">11006 9525 476,'-53'-12'249,"-1"0"0,21 3 1,-1-1 426,-10-2 1,-4-2 0,6 0-142,-11-9 360,15 6 0,-3-6-660,2-4 0,-1-5 0,4 3-186,6 5 0,0-1-196,-8-7 1,-4-3 0,7 3 37,-8-9 83,23 21 1,-1-5 53,-7-11 0,-4-11 0,0-2 0,4 7-2,1-1 1,1-1 110,4 5 0,-4-7 0,-1-2 0,3 2 0,7 8-135,4-1 1,5 3 73,-5-11 0,3-5-377,7 5 1,2-7 0,1 0-1,0 6 248,1-5 0,1-1 53,0 6 0,-1-7 0,3 0 0,2 7 73,8-10 0,3 7-77,-5 11 0,5-3-8,4 4 0,6-6 0,4-3 1,-1 2-1,-4 7 13,8-9 1,2 2 13,-5 8 1,6-5 0,2-2-1,-1 4 1,-5 7-18,7 0 1,-1 4 0,-6 4 0,2 0 0,7-3-7,-5 7 0,8-3 0,2 0 0,1 0 1,-2 1-1,-5 3 9,8-4 0,-5 3 0,6-2-1,-8 3 0,6-3 1,2-1-1,1 1 1,-2 2-1,-4 3 0,1 1 1,-3 4 0,-1 1 0,-2 1 176,4-3 1,-3 2 0,9 0-205,-4 1 0,8 0 0,5-1 1,2 1-1,-1-1 0,-4 2 1,-7 2 319,10-2 0,-8 2 1,9-1-312,-14 4 1,6-1 0,5 0 0,2 0 0,0 0 0,-4 1 0,-4 1-1,-8 1 6,5 1 0,-9 2 0,8 2 34,1 1 1,7 2 0,7 1 0,1 1 0,-1 0 0,-5 0 0,-9 0-164,7 1 0,-8 0 0,6 2 175,-7-1 1,5 1-1,4 0 1,-2 1 0,-3 0-1,-8-1 39,15 7 1,-5 2 384,-3-2 0,3 2 1,6 6-488,-17-5 1,4 4-1,3 2 1,2 2 0,-2 0-1,-1 0 1,-3-2-214,3 3 1,-4-2 0,0 1-1,0 0 1,2 3 235,3 0 0,5 3 0,0 1 0,-2 1 0,-4-2 0,-9-2-7,-3 3 1,-7-1 0,-2 6 2,-5 3 1,0 7-1,-1 3 1,-2-1 0,-1-7-314,-2-1 0,-1-5 0,0 6 314,0 1 0,2 6 0,-1 2 0,-1-2 0,-6-5-13,-4 0 1,-4-4 0,-2-3 773,2 8 0,-6 3-645,-4-4 0,-6 8 0,-2 3 0,0-2 0,1-9-50,2-7 0,1-5 0,-5 4 88,-3 2 0,-5 6 0,-2 4 1,-2-2-1,2-4 0,3-8-7,-8 5 1,-6-3 12,8-9 1,-8 5 0,-5 3-1,-2 2 1,-1-1 0,2-3 0,4-3-97,-8 4 0,2-5 1,0 0-1,-3 2-44,8-3 1,-1 2 0,-1 1-1,-2-1 1,-2 0 0,-2-1 27,3-6 0,-3-1 0,-3 1 0,-1-2 1,1 0-1,2-2 0,4-1 0,6-3 5,-15 6 0,9-5 0,-9 3-51,8-3 1,-8 2-1,-5 2 1,-1 0 0,2-1-1,6-2 1,8-5 6,3-1 0,7-3 0,-8-1-15,4-1 0,-8 0 1,-5 0-1,-3 0 0,-1-1 1,1 0-1,2-1 0,4-2-13,-8-1 1,3-2 0,2-1-1,-1 0 1,-3 1 3,3 1 0,-2 1 0,-3 1 0,0-1 0,1-1 0,4 0 0,4-3-93,-8-2 0,6-2 0,1-2 0,-2-4-163,7-2 0,-2-2 0,-1-3 0,0-1 0,4 2 0,4 1 45,-8-1 1,7 1 0,-7-4-240,8 3 0,-6-4 0,-3-1 0,-2-2 0,2 0 0,4 1 0,6 1 474,-12-10 0,7 0 0,2 1 0,2 4 0,1 2 0,3 0 0,-2-5 0,1 0 0</inkml:trace>
  <inkml:trace contextRef="#ctx0" brushRef="#br0" timeOffset="8637">18711 8911 14632,'5'3'-54,"-1"-1"673,-4-2-397,44-2-105,-12 0-1164,4 0 1,3-1 1037,19 1 5,-13 0 0,10 0 0,3 1 0,-7-1 4,1 1 0,2 0-107,-6 0 0,8 0 0,3 1 0,-4-1 0,-12 1 124,-6 1 0,-4 0-17,28 1 0,-7 1 0,-29-2 0,9 3 0</inkml:trace>
  <inkml:trace contextRef="#ctx0" brushRef="#br0" timeOffset="8903">19579 8784 3889,'-18'-8'2829,"4"1"-174,14 7-2378,0 0 1095,81 26-1548,-34 1 583,1-10 1,-2 4-658,-22 10 1,-9-1 571,-13-8 3373,-3 24-3499,-22-34-34,-7 1-2172,-7-2 0,-11 1 0,6-2-916,-15 5 2926,13-5 0,-6 0 0,14-2 0,19-6 0,0-1 0</inkml:trace>
  <inkml:trace contextRef="#ctx0" brushRef="#br0" timeOffset="10238">19452 8742 15615,'5'9'1991,"-1"-1"-949,-4-8-757,0 0-475,24 11 156,10 3-1822,-2 0 1,2-1 1760,22 8-827,-13-6 1,7 2 0,-8-3 747,9 4-534,6 3 1,-8-2 536,-36-11 90,0 12 557,-15-6 1472,-1 5-1710,-25-1 0,-16 1 0,4-3-204,13-5 0,-1 0 492,-21 9 0,-7 2 1,8-3-566,-3 0 650,4 2 0,4 1-1048,15-7 378,-13 12 376,98-34-317,-23-1-27,5 0 0,1-1-76,1-5-57,5-3-883,-4 2 1,8-4 0,-7 3 657,-14 5 1,0 0 322,13-4 1,4-2-1,-14 4 258,-19 8 1000,-29-3-1115,3 4-1737,-32-5 1729,22 3-282,-15-13 0,-1-4 282,4 1-50,-7-9 1,2-1-18,10 5-447,0 2 1,-8-5 0,5 5 714,-7-6-165,-5-2 0,4 5 158,22 19-152,3 2-157,-3 0-45,10 3 2207,5 1-1297,58 22-823,-22-9 206,4 2 0,-1 1-310,-1-3 2561,2 1-2597,1 1-1858,7 6 1,0 1 1812,-1 0 97,-3-1 0,-3 0-170,-17-4 1104,-13 9-527,-4-6-2,-33 21-446,-14-6 0,-8-1-766,11-5 1,-1-1 612,8-4 1,-2 1-1,2-4 282,-3-2 0,7-5 0,11-4 0,-10 3 0</inkml:trace>
  <inkml:trace contextRef="#ctx0" brushRef="#br0" timeOffset="21891">18373 11091 13406,'6'3'1518,"-2"0"-726,-4-3 101,129 8-1443,-98-7 0,2 0 639,7 0 1,8 1 0,7 1-1,2-2 1,1 0-79,-6-1 0,5-1 0,1-1 1,1 0-1,0 0 0,-2 1 1,-4 0-359,2 0 1,-4 0 0,0 0 0,1 1-1,8-1 331,-13 0 0,4 0 1,3 0-1,3 0 1,0 0-1,2-1 0,0 1 1,0 0-1,-1 0 1,-2 0-13,5 1 0,0-1 0,1 0 0,0 1 0,-1 0 0,-1-1 0,-1 1 0,-1-1 0,-2 1-308,1-1 0,-3 1 0,-1-1 1,0 1-1,-1-1 0,2 0 0,3 1 336,-3-1 0,5 0 1,2 1-1,1-1 1,-1 1-1,-2-1 0,-4 0 1,-5 0-1,-7 0-357,12-2 0,-10 1 0,0-1 357,2 1 0,0-1 0,2 1-219,-3-1 1,4 0-1,0 0 1,0 0 246,0 0 0,1 0 0,0 0 0,2 1-4,-3-1 1,3 1 0,1-1-1,-2 1 1,-2 0 68,1 0 0,-3 0 1,0 1-1,4-1-95,2 1 0,3-1 1,2 1-1,1 0 1,2 0-14,-10-1 0,2 0 0,2 0 0,0 0 1,-1 0-1,-1 1 0,-2-1 14,6 1 0,-3-1 0,-1 1 0,0 0 0,3-1 56,-1 1 1,3-2 0,1 1 0,-2 0-1,-3 0 1,-7 1-116,2 0 1,-7 0-1,8 1-6,-2 0 0,6 0 0,6 0 0,2 0 0,1 1 0,-2 0 0,-4 0 58,-4 0 1,-2 1-1,-1-1 1,-1 1 0,3 0-1,2 0 2,0-1 0,3 0 0,3 0 0,0 1 0,0-1 0,-2 1 0,-4-1 1,-5 1 134,13 1 0,-6 1 0,-4 0 0,-2-1-140,1-1 1,-3 0 0,-3 0 45,5 0 0,-2-2 344,5 0 1,-2-2-240,-11 0 0,-2-1-79,2 0 1,-2 0 1469,20-3-1449,-31 2 1141,-6 0 294,-8-28 387,-18-8-1924,-3 7 1,-4 0 10,-13-12 9,-2-7 79,12 11-1524,5 11 1,1-1 1444,-4-23-765,4 12 0,1 0 760,-2-16-613,5 13 0,1-6 1,0 3 582,0 8 0,2-1 17,1-8 0,1-7 1,1-3 50,0 9 1,1-5-1,0 0 1,-1 1 0,1 5 360,-1 0 0,-1 4 1,1-5-440,-1-2 0,0-6 0,0-2 0,-1 5 1,-2 13 1061,-3 11 0,-1 2-1213,0-11 1,-1-9 0,0-1 0,1 8 1298,1 4 1,0 1-1146,-1-18 0,-2-8 0,3 12 13,0 7-64,-2 6 1,-1-2 22,-7-14-8,-1 1 660,1 8-652,-2 4 70,8 17-3066,-9-10 3066,13 29 423,-10-4-387,-5 2 54,-1 0 5,-15 1-50,12 4-2118,-24-2 2325,-1 0-190,15 2 0,-2 0-36,6 0 1,-2 1-25,-28-1 1,0 1 1,26 0 1,-2 1-507,-10-1 0,-7 0 0,6 0 506,7 0 1,1 1-3,-7-2 1,-5 1 0,3 0 596,3-1 0,-3 1-591,0-1 0,-6 0 1,-4 0-1,2 0-6,2-1 0,0 1 0,0-1 1,0 0 271,1 1 1,-1-1 0,0 1 0,-1-1-286,3 1 0,-2-1 1,-1 0-1,4 0 1,4 1 9,3 0 0,4-1 0,-6 1-20,-4 0 0,-7 0 1,-4-1-1,-2 1 1,1 0 26,8 1 1,-2-1-1,0 1 1,0 0-1,-1 0 1,0 0-324,-2 0 1,0 0 0,0 0 0,-1 0-1,1 0 1,1 0 315,3 0 1,0 0-1,0 0 1,0 1 0,1-1-1,-1 1-44,1 1 0,0-1 0,0 1 1,0 1-1,0-1 0,1 0 8,-8 1 1,2 0 0,-1 0 0,1 0-1,0 0 36,-1 1 0,1-1 0,-1 0 0,0 0 0,0 1-6,4-1 1,-1 0-1,-1 1 1,1 0-1,4-1 1,5 0 3,-7 1 0,7-1 0,-3 0-66,3 0 1,-3 0-1,0 0 1,1 0 82,3 0 1,1 0 0,-2 0-1,-4 1-3,1-1 0,-5 0 1,-3 1-1,0 0 0,1-1 1,3 1-20,1 0 1,2-1 0,1 1-1,-2 0 1,-2 0-1,2 0 0,-2 0 1,-2 0-1,-1 0 1,0 1-1,3 0 1,2 0 14,-6 1 1,1 0 0,3 1 0,2-1 0,2 0-237,-10 1 1,3 0 0,1 0 219,9-1 1,-2 1-1,4 0 1,10-2-98,-1 2 1353,2 0-1371,2 2 1,-1 1 2056,-20 6-1857,16-5 0,-1 1-43,7-4 1,3-1-87,-14 1 1022,5-4-1111,-1-2 41,-15-5 56,16 2 3359,-8-2-3362,35 4-156,-20 6 285,-2 2-48,-24 9 102,21-1-102,7 1 21,16-4 69,3 5-115,3-1 143,-9 34-7,8-15 1,0 2-101,1-2 1,-1 3-94,2-2 0,0 3 1,1 5 86,2 3 0,1 6 0,0 3 0,1-1 0,-1-6-1130,-1 4 0,1-6 1,0 6 1089,0-3 0,1 6 0,0 2 1,0-2-1,-1-4-2,1 8 0,-1-4 1,0-4-1143,0 1 0,0 2 1113,-1-9 0,1 5 0,-1 1 0,1-2-515,-1 3 1,1-2-1,0-2 498,0-8 1,1 0 0,-1 1-212,1 11 1,0 3 0,0-9 198,0-13 1,2-2 298,-1 6 0,2 5 0,0-3-348,3 6 0,0-1 932,2 12 1,1 0-893,2-3 0,0-6 34,1 2 32,0-2 5,-9-43-734,3 2 796,-1-4 300,15-1-247,-4-2 78,25-4-104,-10-2-43,4-4 1,8-3 0,0 1-43,9-3 1,2 0-109,-7 1 0,4-1 1,-1 2-65,5 0 0,0 1 0,-4 2-157,-1 0 0,3 1-1299,-4 2 0,8 1 0,0-1 0,-8 2 233,1 0 1,-2 1 1390,5 0 0,4 0 0,-12 2 0,-12 0 0,-3 1 0</inkml:trace>
  <inkml:trace contextRef="#ctx0" brushRef="#br0" timeOffset="26276">20172 8297 6832,'11'4'994,"-2"0"1360,-9-4-1381,0 0 505,0-29-428,1-11-710,-2 2 1,-2-3-336,-1-18-5,-3 18 0,-3-3-37,-3 4 1,-2-2 0,0 2-611,-1-5 0,-1 0 647,0 2 0,-2-3 0,2 6 6,0 7 0,1 4 41,-1-2 1,-3 0 62,-11-14 1,-3 0-784,9 11 1,-5 0 616,-1 2 1,-7-4 0,-1 0 0,3 5-390,-6-3 0,-2 2 413,2 3 1,-7-3 0,-1 1-1,5 5-389,-6 0 0,0 3 381,7 4 1,-5-1 0,-1 1 0,5 3 39,6 2 0,3 2 0,-6 1-146,-5-1 1,-7 0 0,-3 0 0,2 0 0,5 3 127,1 0 0,4 3 1,-5-1 9,-3 1 0,-7 0 0,-3 0 0,3 1 1,6 2 167,3 1 1,4 1-1,-2 1-181,2 0 1,-2 0 0,-1 1 0,0 1 17,1 1 0,1 1 0,-2 1 1,-2 1-34,-1 1 1,-3 2 0,0 1 0,-1 0-1,3-1-177,-4 0 1,2 0 0,-1 1 0,-2 1 212,7 0 0,-3 1 0,-1 1 0,0-1 0,4 1 0,5-2 0,-5 3 0,6-2 0,-4 3-3,6-2 1,-3 1 0,-3 0 0,0 2 0,0 1-127,-4 2 0,-2 1 1,1 1-1,0 1 1,1-2 122,6-2 0,1 0 1,1 0-1,-1 0 1,1 0 3,-4 2 0,-2 1 1,1 0-1,3-2 0,5-1 284,0 0 1,5-1 0,2-1-317,-8 4 1,3-2-392,4 0 1,2-2 210,6-2 0,2-1-1647,-6 5 895,32-15 992,8-2-959,1-1 511,3-1 1,-6 1 0,-2-1 0</inkml:trace>
  <inkml:trace contextRef="#ctx0" brushRef="#br0" timeOffset="26593">15960 7154 11339,'-1'-4'2027,"0"0"-1510,-31 18 0,-16 14-13,8 0 0,-3 6-520,6-8 0,-4 3 1,-1 2-1,2 0 210,3 2 1,1 2 0,2-1 0,3 0-542,-3 1 0,4-1 0,1-1 386,-7 10 1,8-4-122,17 8 4,36-15 145,-1-2 20,10-16 0,3-5-1825,14-5 1738,-15-1 0,3-3-172,4-4 0,4-1-1522,-1-2 1,3 0 0,-2 0 1693,12-3 0,-2 0 0,1 0 0,-8 1 0,-18 3 0</inkml:trace>
  <inkml:trace contextRef="#ctx0" brushRef="#br0" timeOffset="27624">14563 6075 11541,'-35'44'1170,"7"-6"-1164,25-23 621,19 17 337,21-19-838,15 1-132,0-24-68,-15-13 0,-4-6 236,0-15-122,-10 17 1,-3 1-41,-9-7-187,-13 21-695,-22-2-1854,-15 17 1296,-4 0 1440,7 20 0,3 4 0,12-9 0,-13 21 0</inkml:trace>
  <inkml:trace contextRef="#ctx0" brushRef="#br0" timeOffset="27759">14542 6435 2839,'9'10'5548,"42"6"-4918,-24-14-355,13 0 1,6-4 155,4-12 1,1-7-2549,-4 0 0,-1-2 1323,2 0 0,-5-3 887,-15 2 1,-8 2 0,-10 8-1,0-3 1</inkml:trace>
  <inkml:trace contextRef="#ctx0" brushRef="#br0" timeOffset="27941">15050 6033 5464,'2'-5'3867,"1"2"-614,-3 3-2385,-1 40-519,-2-9 1,0 3-403,1 10 0,-1 2 110,-1-6 1,1-1-439,1-5 0,0-3-2930,2 1-1786,3 9 5097,4-29 0,-3 1 0,2-14 0</inkml:trace>
  <inkml:trace contextRef="#ctx0" brushRef="#br0" timeOffset="28125">15325 6075 6908,'1'6'2130,"0"-1"61,-10 34-2040,4-12-136,-2 11 1,0 3-3032,3 1 2622,2-4 1,2-1 32,2-4 823,4 10-1336,-1-32 253,1-5-519,-1-3 438,0-5-732,0-2 1434,1-10 0,-4 8 0,1-4 0</inkml:trace>
  <inkml:trace contextRef="#ctx0" brushRef="#br0" timeOffset="28558">15409 6075 8692,'2'5'3130,"0"-1"-7504,-2-4 4023,38 3 1807,-22 8-447,18 12-2058,-35 0 1111,-26 23-45,2-12-224,-1 4 207,12-14 431,21-12-64,1-9 33,9 1-114,-1-4-155,3-2-50,3-1 2087,15-9-2650,-1-3 1,3-3-1121,1-2 0,0 0 807,1-1 0,-3 0-124,-5-1 0,-7 0 827,-6 1 4418,2-15-3015,-15 23-121,-3-2-140,-5 14-344,0 1-275,-1 1-3316,0 2 4495,-10 38-2732,-1 15 1091,5-25 1,0 1-276,0 4 1,1-1-2470,-5 16-3583,-4-6 4984,3-6 1783,-4-22 1,12-13 0,-1 0 0</inkml:trace>
  <inkml:trace contextRef="#ctx0" brushRef="#br0" timeOffset="28777">14838 6858 13159,'-5'-9'2857,"55"-7"-2734,-14 8 0,4-1-2953,10-1 0,7-1 2841,-10 0 0,6-2 0,-1 0 1,-4 1 15,8-1 0,1-1-200,-5 2 0,7-2 0,-1 0 1,-8 3-127,0 0 1,-3 0-422,-2 2 0,2 0 1,-6 0 542,-10 1 1,-3 1 0,20-3 0,-32 4 0</inkml:trace>
  <inkml:trace contextRef="#ctx0" brushRef="#br0" timeOffset="28958">14901 7006 5870,'11'3'1713,"-2"0"76,18-9 1,7-3-1460,7-1 1,4-2-725,-7 3 1,2-1 0,5-1 329,-1 0 0,5-1 0,2-1 1,-1 1-1,-6 1-115,3 0 1,-4 1 0,4-1-727,2-1 1,7 0-1,1-1 1,-1 0-1,-6 2 905,2 0 0,-4 0 0,-2 2 0,13-3 0,-4 0 0,-21 6 0,-1-1 0</inkml:trace>
  <inkml:trace contextRef="#ctx0" brushRef="#br0" timeOffset="30924">14415 8403 4864,'2'3'4877,"-1"0"-6045,-1-3 2744,18 15-1251,-7-7 1525,24 22-1746,-15-13-43,8 7-58,-5-2-1271,3 2 1180,8 6 0,4 3-260,-2-5 1,0 0 79,11 9 1,-2-2 54,-14-13 0,-3-4-1593,6 3 1083,-24-15 62,-2 0-1357,-19-9 2634,-1-2-616,-20-12 0,20 10 0,-7-5 0</inkml:trace>
  <inkml:trace contextRef="#ctx0" brushRef="#br0" timeOffset="31126">14584 8509 11762,'-2'-6'1955,"1"1"-1577,1 5 221,-6 49-549,5-18 1,3 3-172,2 4 1,2 3 0,1-1-550,3 8 1,3-5 369,1-6 1,1-7-679,1-3-424,-12-22 1402,-3-7 0,-2-3 0</inkml:trace>
  <inkml:trace contextRef="#ctx0" brushRef="#br0" timeOffset="31293">14499 8551 12428,'-1'-7'3568,"0"2"-3568,42-24-78,-11 14-2186,11-4 0,10-6 0,-5 5 1516,-15 9 1,0 0 747,11-4 0,4-1 0,-9 4 0,-11 3 0,2 1 0</inkml:trace>
  <inkml:trace contextRef="#ctx0" brushRef="#br0" timeOffset="32241">14711 8594 12218,'3'7'2846,"-1"-1"-2580,-2-6 2229,0 0-2095,32 21-64,-11-6-3080,2 0 1,3 4 2923,14 13 1,-1 0-150,-15-13 0,0 1-151,10 6 1,5 5 0,-4-5 183,-10-8 0,0-1 484,18 11 1,5 2-672,-12-10 0,2 0 0,-3 0 62,4 1 1,0 0-34,15 7 1,-7-4 2458,-22-11-2468,1-1 24,-17-7-122,-4-3 2858,-2-1-5076,-2 0 2419,-17-11 0,12 8 0,-12-8 0</inkml:trace>
  <inkml:trace contextRef="#ctx0" brushRef="#br0" timeOffset="34894">14076 10245 12820,'0'7'1029,"0"0"-6384,0-7 7466,93 108-1785,-65-81 0,0 0-287,4 6 1,4 6 0,2 0-1,-3-6 200,8 1 1,2-2 154,-9-7 0,3 3 0,1-1 0,-1 0-357,3 1 1,-2-1-1,7 4-266,-9-6 1,6 4 0,4 2 0,1 1 0,0-1 0,-3-1 0,-5-3 228,7 3 0,-6-3 0,1 0 0,6 3-2,-8-4 1,5 2-1,3 2 1,2 1 0,0-1-1,-1 0 1,-3-2 0,-4-3 0,12 6 0,-6-3 1,-1-2-1,4 2-77,-8-4 1,3 1 0,1 0 0,0 1 0,-1-2 0,-3-1 53,8 3 0,-3-3 0,1 1 1,9 2-76,-16-8 0,6 1 0,4 2 1,2 0-1,2 1 0,1-1 0,-1 1 1,-2-2-1,-2-1 0,-5-1 99,6 2 0,-5-1 0,-2-2 0,1 0 0,2 1 0,7 2-6,-11-4 0,4 1 0,4 1 0,3 1 1,1 1-1,1-1 0,0 1 0,-1-2 1,-2 0-1,-3-1 0,-4-1 0,-5-3-1,14 4 0,-8-3 1,-3-1-1,1 0 1,6 1 84,-6-1 1,4 0 0,3 2 0,1-1 0,0 0-1,-2 0 1,-2-1 0,-4-1-88,2 0 0,-4-1 0,-2-1 0,2 1 0,5 0-45,1 0 0,4 1 0,5 0 0,1 1 1,1-1-1,-3 0 0,-3-1 0,-6-1 30,10 2 0,-6-3 1,-1 1-1,6 0 0,-12-2 1,4 0 0,3 1 0,1 0 0,1-1 0,-3 0 0,-4 0 0,-5-2-10,6 0 1,-6-1 0,-2 0 0,2 0 17,13 1 0,2 0 0,-1 0 0,-4-1-49,-4-1 1,-3-1-1,0 0-216,-4-1 0,0 0 0,4-1 104,4-1 0,4-1 0,1-1 1,-7-1-259,9-6 0,-3-2 413,-4 3 1,1-1 0,-16-5-1132,-23-20-1486,-35 2 1,-12 1 1720,-7-6 917,6 8 0,2 3 0,9 9 0,9 6 0</inkml:trace>
  <inkml:trace contextRef="#ctx0" brushRef="#br0" timeOffset="35212">20278 12192 13358,'-8'-6'1742,"1"2"-1787,7 4 835,0 0-700,46 22-15,7 2-238,-15-6 1,7 6 0,3 1 0,-5-1 114,-1 1 0,-4-1 1,2 1 74,10 7 0,2 1 0,-8-1-5,-11-5 1,-10 0-2549,-13 24 2739,-19-25-1121,-24 3 1,-8-3 968,14-13 1,-3-3-44,-22 8 0,-1-1-825,17-9 0,-2-1 283,-10 2 0,-7 2 1,4 0-2852,-5 3 0,0 0 3375,6-1 0,-2-1 0,8 0 0,-10 7 0,32-9 0</inkml:trace>
  <inkml:trace contextRef="#ctx0" brushRef="#br0" timeOffset="37044">25633 8192 12504,'13'2'1919,"-2"-1"-4403,37 0 2929,-9-2-272,3 1 1,4-1-1128,-7-1 1,0 1 1226,7-2 0,2 1-53,3-1 0,10 1-204,-20 1 0,8 0 0,5 1 0,4-1 0,2 0 0,1 1 1,-2-1-1,-3 0-27,-3 0 0,-1-1 0,0 1 0,0-1 0,0 0 1,1 0-1,1 1 0,1-1-161,2 1 1,2 0 0,1 0 0,0 0 0,1 0-1,0 0 1,0-1 0,-2 1 0,0-1 107,-3 0 0,1-1 0,0 0 1,0 1-1,-2-1 0,0 0 0,-3 0 1,-3 0-1,-3 0 36,16-1 0,-7 1 0,-1-1 0,8 0-81,-11 1 0,6 0 0,4 0 0,2 0 0,-1 0 0,-1 0 0,-4 0 0,-6 1 89,11 0 1,-7 0-1,-1 0 1,5 0 19,-5 0 0,5 1 0,2-1 0,-1 1 0,-3 0 0,-7 0 0,7 2 0,-6 0 0,-1 0 103,0 0 0,-2 0 0,1 0-103,-5 1 0,-1-1 0,5 1 166,8-1 0,6 0 0,0 1 0,-9-1-427,3 0 1,-2 0 221,5 0 1,3 0 0,-20-1-656,-29 0-233,-16 0-2767,-25-1 2311,4 3-370,-23 2 1753,13 2 0,12-2 0,7-1 0</inkml:trace>
  <inkml:trace contextRef="#ctx0" brushRef="#br0" timeOffset="37212">29866 8297 9236,'9'9'2621,"-1"-1"-2223,-8-8-398,34-14-1991,-21 1-4191,23-6 6182,-35 2 0,-1 12 0,-4-2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03:20:06.393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18605 5842 3841,'-4'-6'731,"1"1"-294,3 5-90,-11-32 1037,7 18-992,-8-24-53,11 28 1423,1-5-1406,-1 9 625,2-5-564,-1 10 1652,0 0-1997,2 5 517,6 8-194,2 6 170,9 31-221,-10-5 1,-2 8 0,0-1-1935,2 2 0,-1 2 1647,-2-11 1,-1 4-1,0 1 1,-1-6 30,0 9 0,-1-2-564,1 1 0,2 4 0,-2-2 516,0-12 0,0-2 0,1 5-326,0 2 1,1 7 0,1 2 0,0-1 0,-1-5 317,2 10 1,0-3 0,0 3-33,-2-12 0,2 3 0,-1 2 0,0-3 0,-1-3-302,2 4 0,-2-4 1,1-1 300,-1-5 0,-1-1 0,1 3 80,-1 2 1,1 3-1,-1 0 1,-1-6-76,1 3 0,-1 0-2,1 9 1,1 5 0,-2-11 3,-3-7 550,0-5-607,-1-5 1719,0-6-1898,-1 4 1908,0-16-1748,0 3 2174,1-14-1057,0-1 155,4-1-1020,18-1 616,12-3-540,11-1-3572,6-1 3451,-1 0-106,-23 3 0,5-1-494,13-1 1,11 0 0,2-1 0,-6 1 499,-8 2 1,-2-1-1,3 1-255,2-1 0,5 0 0,1 0 0,0 0 1,-7 1 243,2 0 0,-5 2 0,1 0-15,3-1 0,0 1 1,1 0-12,1 0 0,1 0 0,0 0-3,0 0 0,-1 1 0,8-1 2,-9 0 0,6 0 0,4 0 1,3 0-1,-1 0 0,-3 0 1,-6 0-283,8 0 0,-6 0 0,0 0 1,6 0 266,-7 0 0,6 0 0,3-1 0,0 1 0,-1 0 0,-5-1 0,-6 2 126,14-2 0,-9 1 1,0-1-148,3 1 1,-1-1-1,0 1 76,0-1 0,-1 1 0,0 0-59,-3 0 1,0 0-1,5 0-72,-9 2 0,5-1 0,3 1 0,0 0 0,-3 0 0,-6 0-91,10 1 1,-6-1 0,4 1 124,-4-1 1,6 1 0,0 0 0,-3 0 0,-10 1-195,2 2 0,-8 0 1258,12 1-1470,1 0 1085,-37-4-1187,-5-1 12,-16-6-5095,-10-3 6361,-10-4 1,9 5 0,3 3 0</inkml:trace>
  <inkml:trace contextRef="#ctx0" brushRef="#br0" timeOffset="967">19219 7535 12213,'2'8'1532,"0"-2"-1526,-2-6-1746,0 0 967,8-4-27,-5 0 800,6-14 0,-8 12 0,0-8 0</inkml:trace>
  <inkml:trace contextRef="#ctx0" brushRef="#br0" timeOffset="1149">19219 6816 12431,'8'0'1267,"-2"0"-2884,-6 0 427,0 0-6855,6-9 8045,-1 7 0,2-7 0,-4 9 0</inkml:trace>
  <inkml:trace contextRef="#ctx0" brushRef="#br0" timeOffset="1317">19749 7133 9866,'2'10'-957,"-1"-3"957,-1-7 0,0 0 0,0 0 0</inkml:trace>
  <inkml:trace contextRef="#ctx0" brushRef="#br0" timeOffset="1516">19918 7578 11902,'12'4'0,"-2"-1"0</inkml:trace>
  <inkml:trace contextRef="#ctx0" brushRef="#br0" timeOffset="1716">19473 7578 8531,'0'-6'406,"0"1"-1251,0 5 1,0 0-1</inkml:trace>
  <inkml:trace contextRef="#ctx0" brushRef="#br0" timeOffset="1886">19791 6985 11611,'0'0'0</inkml:trace>
  <inkml:trace contextRef="#ctx0" brushRef="#br0" timeOffset="2085">19918 6773 11420,'10'10'-2478,"-2"-2"1266,-8-8 1212,0 0 0,0 0 0</inkml:trace>
  <inkml:trace contextRef="#ctx0" brushRef="#br0" timeOffset="2300">19706 6710 6266,'0'0'0</inkml:trace>
  <inkml:trace contextRef="#ctx0" brushRef="#br0" timeOffset="2484">20087 6583 12101,'11'7'551,"-2"-1"-1021,-9-6-662,0 0 1,0 0 0</inkml:trace>
  <inkml:trace contextRef="#ctx0" brushRef="#br0" timeOffset="2668">20405 7049 11714,'6'4'90,"-2"-1"-1426,-4-3 1336,0 0 0,0 0 0</inkml:trace>
  <inkml:trace contextRef="#ctx0" brushRef="#br0" timeOffset="2883">20172 7303 11222,'4'6'-2632,"0"0"1464,-4-6 1168,0 0 0,0 0 0</inkml:trace>
  <inkml:trace contextRef="#ctx0" brushRef="#br0" timeOffset="5384">20130 6858 9049,'5'0'3900,"0"1"-4342,-5-1-3764,26-2 2966,-18 1 1240,20-3 0,-26 2 0,0 0 0</inkml:trace>
  <inkml:trace contextRef="#ctx0" brushRef="#br0" timeOffset="5588">20108 6329 11166,'12'-2'1271,"-3"1"-1313,-9 1-2184,0 0-1450,1-8 3676,1 6 0,0-6 0,0 8 0</inkml:trace>
  <inkml:trace contextRef="#ctx0" brushRef="#br0" timeOffset="5784">20489 6223 11748,'11'11'1168,"-3"-2"-1602,-8-9-611,0 0 1045,33-3 0,-25 2 0,25-2 0</inkml:trace>
  <inkml:trace contextRef="#ctx0" brushRef="#br0" timeOffset="5935">20786 6519 7184,'0'0'0</inkml:trace>
  <inkml:trace contextRef="#ctx0" brushRef="#br0" timeOffset="6118">20510 6710 12017,'-5'-3'-356,"1"1"356,4 2 0,0 0 0</inkml:trace>
  <inkml:trace contextRef="#ctx0" brushRef="#br0" timeOffset="6285">20553 6392 11527,'7'4'-4155,"-1"-1"4155,-6-3 0,0 0 0,0 0 0</inkml:trace>
  <inkml:trace contextRef="#ctx0" brushRef="#br0" timeOffset="8303">21061 4064 6190,'1'9'549,"-1"-1"-549,0-8-17,0 0 28,13-6-2,-10 5 64,9-5 153,-16 11-178,1-2 142,-6 4-24,3-5 24,-1 1-2403,-6-3 2613,5 1 37,-8-6-353,12 2 224,-2-17-143,5 11 53,0-11-153,3 14 3327,0 0-3563,9 1-84,-6 3 54,6-2 38,-8 4 71,-1 0 55,-2 1 516,-4 11-367,1-6 132,-8 12-191,4-13 255,-4 1-308,6-5-6,1-2-120,4-2-221,0-4-3518,15-8 3865,-8 7-246,17-6 201,-18 13 171,10 9-6,-12-4 608,2 11-336,-13-7 3543,-18 2-3814,8-5 69,-9-2 9,15-6-182,4 0 229,3-21-246,9 13-81,3-11-149,16 25 166,-10 2-54,10 7-72,-11-3 145,-5-3 45,1 1 1115,-6-4-1006,-2-2-356,-7-2 245,2-1-2348,-16-5 1312,12 3-942,-9-6 801,13 6 1179,-1-3 0,3 5 0,0 0 0</inkml:trace>
  <inkml:trace contextRef="#ctx0" brushRef="#br0" timeOffset="10470">21061 3979 7615,'5'8'2316,"0"-2"-2061,-5-6 181,0 0-844,2 0 279,-1 9 230,0-4 44,-5 12 1,0-9 47,-4 1 1630,-8-1-1596,8-5 243,-12 0-308,12-5 10,-1-3-26,-1-13-149,6 8-6,-2-10-61,9 11 26,1-1 44,4 0-14,21-12-112,-14 13-172,16-8 217,-23 17-42,0 3-20,-3 12-56,-3-7-3657,-12 12 3856,-4-15 0,0 1 0,4-5 0</inkml:trace>
  <inkml:trace contextRef="#ctx0" brushRef="#br0" timeOffset="11320">26121 4360 0,'58'-3'0,"1"1"0,-1-1 0,-5-1 0,3 1 0,-4-1 0,-9 0 0,16-3 0,-17 2 0,1 0 0</inkml:trace>
  <inkml:trace contextRef="#ctx0" brushRef="#br0" timeOffset="18889">18838 8340 6921,'12'5'364,"20"-30"39,-7-9-303,2-4 1,6-11 0,-3 6-104,-6 9 1,-1 0-635,6-9 1,3-6 0,-6 8 636,2-1-848,-1 2 1,5-8 0,-4 6 846,-10 14 0,0 1-14,6-9 0,3-5 0,-5 7-189,-1-2 164,0 0 38,-1-2-624,-1 3 0,3-7 1,-2 4 649,-4 8 0,1-2 19,1-3 0,4-6 1,1-3-1,0 2-312,1-1 1,1 0-1,-1 0 1,0 3 270,-1-1 1,-1 2 0,1-2 172,1 0 1,2-4-1,-1 3 1,-4 6-180,-3 6 0,-2 3-47,2-2 1,0-1 50,-1 2 0,3-4-261,4-7 1,5-9-1,0-1 1,-3 6 262,2-2 1,1-1-18,-3 4 0,5-8 0,1-3 0,-1 4 0,-5 9 521,-1 2 0,0 1-511,3-4 0,7-9 0,2-3 0,-2 2 0,-4 8 645,3-5 1,0-1-596,-9 14 1,4-6 0,3-3 0,0-2 0,-1 1-1,-2 2 5,1-3 1,0 0-1,-2 1 1,0 1-1,-2 2-51,1 0 1,-1 3-1,0 0 1,1-3 9,3-5 1,3-5-1,0-1 1,-3 5-1,-6 10-4,-3 6 1,0 1-100,8-10 0,8-10 1,0-1-1,-6 9-29,-4 6 0,1 1-17,3-5 1,6-8 0,0-1 0,-1 3-51,-8 9 0,0 1 0,-1 1 1,-1 1 77,2-2 0,-1 1 0,0 0-81,5-7 1,0-2 0,-5 9 192,3-4 0,-17 23 0,2-2 0</inkml:trace>
  <inkml:trace contextRef="#ctx0" brushRef="#br0" timeOffset="22573">22246 7239 7123,'2'11'876,"0"-3"-526,-2-8-87,30-30 28,-15 19 275,31-25-85,-11 28-581,-13 4 184,4 10 1744,-40 15-568,1-7-800,-12 4-74,8-17-89,4-3-3196,-12-15 2675,13 8-45,-6-13-72,17 14-1,5 0-490,33-16 426,-17 14 86,22-7 259,-33 21 3878,-13 32-3257,-11-14-386,-3 14 308,-13-30-1423,24-17 932,15-13 144,1 9-18,15-2 65,-23 17-173,0 0-272,-14 19-1941,3-8 1622,-6 10 582,-19-19 0,25-2 0,-18-4 0</inkml:trace>
  <inkml:trace contextRef="#ctx0" brushRef="#br0" timeOffset="23640">18352 6943 0,'35'-3'0,"-1"1"0,1 0 0,-1-1 1340,20 0-1325,-24 1 1,0 1-344,2 0 1,1 0 324,-2 0 0,5 1 190,14-1 0,13 1 0,2 0 1,-6-1-91,-8 0 0,-5 0 0,6 0 173,-7 0 0,5 1 1,1-1-1,2 0 0,-2 0-317,5-2 1,2 0 0,-1 0-1,-4-1 1,-6 1 95,11-1 0,0 0-18,-14 1 1,9-1 0,3 0 0,0 0 0,-4 0 0,-11 1 26,6-1 1,-3 1-35,3 0 0,7 0 0,0 1 0,-7 0-20,-3 0 0,-2 1-4,9 1 0,6-1 0,-1 1-2,-7 1 0,-1 1 0,-1 0 2,-8-1 0,-1-1 0,6 2 34,4 0 0,8 0 0,6 1 0,-1 0 1,-4 0-1,-9-1 306,-2 0 1,-7 0-1,7 0-333,0 1 0,8-1 0,4 1 0,0-1 0,-6 1 0,-9-1-7,5 0 0,0 1-4,-5-2 1,8 2 0,5-1 0,1 0 0,0 1 0,-6-2 196,7 1 1,-4-1 0,1 0 0,3 0-118,-11 0 0,3 1 0,0 0 0,2-1 0,2 1 1,1-2 71,-2 0 1,4-1 0,2 0 0,1 0-1,-1-1 1,-3 1 0,-4-1 0,-6 1-338,14 0 0,-9 0 0,7-1 159,-7 1 0,8-1 0,4 0 0,2 0 0,-3 0 0,-6 0 0,-11 1-56,12 0 1,-1 0-262,-7 0 1,11 1 0,6 0 0,0 0 0,-5 0-1,-8 1-246,-1-1 0,-6 1 0,6 0 593,0 0 0,10 0 0,5 1 0,-3-1 0,-8 0 0,-13 1 0,-9 0 0,-5 0 0,10 0 0,0 1 0</inkml:trace>
  <inkml:trace contextRef="#ctx0" brushRef="#br0" timeOffset="25739">20913 4000 0,'-9'-10'0,"3"2"0,6 8 0</inkml:trace>
  <inkml:trace contextRef="#ctx0" brushRef="#br0" timeOffset="26390">20849 3979 474,'7'4'1058,"-3"-1"-683,-4-3 3344,0 0-2305,38-14-1523,-26 10-62,29-11-156,-31 15 215,-2 2 1198,13 17-710,-14-2-130,3 8 1532,-36-5-1607,8-16 1974,-13 1-2649,24-41 451,12 18 47,17-33 6,-1 34-312,11 2 0,3 5-133,4 16 316,16-5 779,-45 50-387,-15-32 291,-21 20-291,5-34 248,-12-5 0,1-2-438,7-1-20,-25-11-145,45 6-759,31-32 842,-11 25-3565,32-21 3465,-30 31-916,23 24 1160,-27-9 355,8 22-272,-28-21-1153,-20 5 0,-6-2-468,5-2 1368,-8 0 1,3-1-1,23-9 1,-1 0 0</inkml:trace>
  <inkml:trace contextRef="#ctx0" brushRef="#br0" timeOffset="27693">22331 7281 5155,'0'8'1786,"1"-1"208,-1-7-1767,0 0 332,-4-14-433,5 10 716,-1-13-688,5 13-2871,10-1 2597,-7 5 56,9 7 1576,-17 11-1115,1-6 192,-14 2-410,3-13 574,-26-9-753,23 3 3303,-16-12-3359,26 8-893,26-25 758,-9 21-288,38-16-924,-7 47 1403,-12-9 45,-1 21 72,-31-17 37,-4-1 815,-20 8-3972,-1-10 3228,-11 5 405,-3-14-238,10-29-616,17-1 126,7-11-284,29 18 0,5 4 246,-8 7-172,31-6 121,-33 47 341,-8-15 443,-15 28 282,-44-31-935,16-2 3314,-17-9-3843,34-10 125,6 1-9371,12-29 9725,4 19 0,5-14 0,-7 26 0</inkml:trace>
  <inkml:trace contextRef="#ctx0" brushRef="#br0" timeOffset="28775">21654 3344 11009,'11'11'-9,"-2"-3"992,-9-8-1422,1 97-2832,5-48 3271,-5 7 0,1-4 0,5-26 0,-7-22 0</inkml:trace>
  <inkml:trace contextRef="#ctx0" brushRef="#br0" timeOffset="29075">21675 3450 10349,'0'9'784,"0"-2"-349,0-7-861,68-15-3888,-32 16 4287,3-8 1,-4 4 1117,-14 20-917,-22-5-12,-6 8 96,-8-4-258,-4 2-1444,-11 9 0,0 0 1290,5-3 1446,-6 2 1,13-4 186,60-21-1479,-18-1-766,16-6 0,4-2 199,3-2 0,-3-1 0,-19 6 0</inkml:trace>
  <inkml:trace contextRef="#ctx0" brushRef="#br0" timeOffset="29275">21738 3789 4335,'5'4'65,"-1"-1"1152,-4-3-1299,42-2 1446,-14 6-222,8 11 0,-2 5-509,-10 3-633,-6 23 0,-21-35 0,-3-5 0</inkml:trace>
  <inkml:trace contextRef="#ctx0" brushRef="#br0" timeOffset="29679">22013 3535 12742,'10'1'560,"-2"1"-1473,32-19 42,-9 13 678,19-9 78,-22 23 771,-35 44-1421,4-19 191,-12 23 975,12-44-40,6-12-3344,12-16 3265,-1 0-996,18-11 0,2-2 717,-7 6 92,4-5 0,-2 8 320,-19 25-415,-2-3-580,-5 21 2512,-2-12-7126,0 13 5194,0-19 0,1 5 0,-1-13 0</inkml:trace>
  <inkml:trace contextRef="#ctx0" brushRef="#br0" timeOffset="29825">22458 3493 7075,'5'11'2327,"-1"-2"-370,-4-9 955,29 61-3012,-24-27-594,7 18 1,-2 3-676,-19-6 1369,1 1 0,0-3 0,2-15 0,-2 19 0</inkml:trace>
  <inkml:trace contextRef="#ctx0" brushRef="#br0" timeOffset="31175">19876 7049 8198,'-6'5'2380,"2"0"-1417,4-5 650,0 0-274,-43-52-1790,38 25-1596,-7-9 1,6 1 1811,24 14-828,21 3 864,-24 17-2102,10 9 2074,-12 1-816,-5 39 1197,-11-28 1927,-18 24-1910,1-37 201,-29 0-282,22-7-143,-25-6 47,29 0 770,-15-15-344,28-20 2660,-1 14-3136,30-14 888,-1 33-1150,16 7 0,1 5 212,-6 3 10,6 3 1,-5 4 95,-18 1 970,-6 19-471,-17-19-3,-21 8-191,-12-37-529,13 4-190,7-22 125,30 18-700,43-17 835,-26 21-145,34-1 237,-44 19 217,-7 20 1,-6 5 62,-3-7 167,-5 7 0,-5-3-60,-2-19 572,-37-5-1032,33-8 1,-21-7-300,35-5-488,31-24 732,-12 20 248,20 15 105,-26 15 506,-15 27 356,-18-31-1986,8-5-923,15-26 1892,8 9 228,17-9 18,-19 22 119,0 1-12,-11 26-1039,3-14-2472,-9 24 3150,6-22 0,1-4 0,3-4 0</inkml:trace>
  <inkml:trace contextRef="#ctx0" brushRef="#br0" timeOffset="31476">19897 7514 11798,'0'11'-291,"0"-2"736,0-9-988,2 40-59,1-20-158,1 13 0,2 1 760,4-6 0,-1 0 0,-4-16 0</inkml:trace>
  <inkml:trace contextRef="#ctx0" brushRef="#br0" timeOffset="31775">19918 7493 9320,'5'4'1193,"-1"-1"-1364,32-24-25,-9 17 1000,20 12-513,-33 6-109,-16 20-84,-21-16-325,-13 7 258,13-10 535,-2 2 789,53-23-1517,-12 1-1824,38-6 1986,-28 13 0,0-4 0,-13 7 0</inkml:trace>
  <inkml:trace contextRef="#ctx0" brushRef="#br0" timeOffset="31961">19918 7789 10877,'1'5'482,"-1"-1"-799,42-11 127,-20 4 57,8-3 0,2 5 1651,-1 32-2000,-20-5 482,-9 24 0,-16-28 0,2-8 0</inkml:trace>
  <inkml:trace contextRef="#ctx0" brushRef="#br0" timeOffset="32395">20172 7514 12692,'7'9'448,"-2"-3"-490,-5-6-700,0 0-230,39-6 824,-25 5 229,34 2 120,-39 6 351,0 20-423,-11 1-367,0 0-697,-5 2 218,4-19 507,0 2 1055,4-12-537,2-3 420,10-22-4103,-2 7 3375,13-20-36,-10 18-20,9-8-98,-10 14 8,2-1 230,-8 10 1014,2 6-558,-4 9 2917,1 3-3863,-1 18-2700,-2-2 1236,0-2 1341,-1-9 529,2-26 0,-3 5 0,2-7 0</inkml:trace>
  <inkml:trace contextRef="#ctx0" brushRef="#br0" timeOffset="32541">20511 7472 7321,'0'11'1689,"1"-3"-1003,-1-8 2979,0 0-3569,12 35-105,-9-1-1050,3 5 1,0 3-1501,-6 3 1243,1 1 1316,-1-33 0,0-10 0,0-2 0</inkml:trace>
  <inkml:trace contextRef="#ctx0" brushRef="#br0" timeOffset="33011">20659 7472 4461,'3'5'1666,"0"0"1881,-3-5-3340,28-6 263,-6 3-669,16-3 496,-19 7-1504,-17 26 1487,-17-8-1476,-4 20 1124,1-24 158,8-3 290,13-11-2282,4 1 2769,2-4 671,17-6-879,6-4-655,1 0-235,9-1-1070,-10 10 451,-7 2-1050,-3 10 3233,-34 9-1329,4 0 0,-9-3 0,12-11 0</inkml:trace>
  <inkml:trace contextRef="#ctx0" brushRef="#br0" timeOffset="33326">20764 7705 5147,'-5'-1'1904,"0"0"44,5 1-2384,46-3 558,-8 1-177,-5 0 1,-2 1 307,2 0 184,-20 8 684,-10 2-485,-9 19-583,0-10-145,-9 19-18,7-20-371,-3 15 282,9-15-2801,4 1 3000,4-12-162,14-17 517,0-7 309,-2 0-412,-6 1-205,-18 9-257,-1 3 1058,-34-1 0,28 4 0,-21 0 0</inkml:trace>
  <inkml:trace contextRef="#ctx0" brushRef="#br0" timeOffset="33543">21124 7472 10626,'4'2'1274,"-1"0"-62,-3-2-6009,-35 80 4125,23-48 1,-7 12-1,3-4 1,13-29-1</inkml:trace>
  <inkml:trace contextRef="#ctx0" brushRef="#br0" timeOffset="33676">21082 7578 5418,'9'7'2510,"-1"-1"-261,-8-6-4464,0 0 1759,34 27 456,-5-20 0,11 20 0,-19-26 0</inkml:trace>
  <inkml:trace contextRef="#ctx0" brushRef="#br0" timeOffset="33842">21294 7493 1713,'8'3'1988,"0"-1"-789,-15 30-1199,3-14-1618,-8 37 1081,7-30-234,-6 25 771,-3-9 0,5-8 0,-3-9 0</inkml:trace>
  <inkml:trace contextRef="#ctx0" brushRef="#br0" timeOffset="34161">21167 7811 6812,'6'0'2254,"-1"1"-188,-5-1 444,-9 33-2295,10-24 297,1 24-430,15-33-676,7-3 261,-8 0-488,2-1-439,2 0 1523,-7 2 0,2-1 54,-13 3-119,-2 1-3391,2 3 3196,1 0-165,5 10-57,-3-8-324,6 4 442,-4-8-2209,22-39 476,-14 8 1834,12-21 0,-21 29 0,-5 12 0</inkml:trace>
  <inkml:trace contextRef="#ctx0" brushRef="#br0" timeOffset="35925">19558 6858 9393,'-1'-4'93,"0"2"156,1 2 661,-32-37 644,4-2-1279,6 11 1,-1-2 45,1-2 0,2-4-317,2-2 0,1-5 0,2-3-88,4 4 1,1-2-1,1-2 1,0 1-462,-2 1 1,0 1-1,1-2 1,3-1 483,3-7 0,2-1 0,4-3 0,3 0-110,4 4 0,4-2 1,1-1-1,1 2 0,-1 2 171,-2 2 0,-1 4 0,1-1 0,4-5 73,1 7 0,2-6 0,3-2 1,1 0-1,1 1 0,0 4 1,-2 7 3,3-1 0,-1 7 0,2 1 0,3-3-174,2 0 0,4-2 1,2-2-1,2 1 1,-1 2-1,-2 5-349,7-1 1,0 4 0,-1 3 0,0 0-437,-1 1 0,1-1 0,-2 3 0,-1 4 531,19-3 0,-8 7-251,2 2-1786,-3 2 2388,-12 2 0,6-2 0,-7 3 0,8-3 0,0-1 0,1 1 0</inkml:trace>
  <inkml:trace contextRef="#ctx0" brushRef="#br0" timeOffset="36312">20849 4509 8116,'2'5'1806,"-21"37"-6528,2-9 5225,2-1 0,-4 9 1,-2 6-1,0 0-354,1 0 1,0 2 0,-1 3 0,0 0 0,1-1-366,-1-2 1,1 0-1,-1 0 1,1 1-1,-1 1 201,3-4 1,-1-1-1,1 2 1,-1 1 0,0 0-1,-2 3-200,1-2 1,-2 3 0,-1 2 0,-1 1 0,1 0-1,1-3 1,1-3 0,1-4 193,-3 8 0,3-7 0,-1 0 0,-2 7-124,3-8 0,-3 6 0,-2 4 0,-1 2 0,1-2 0,1-3 0,3-7 0,3-8-54,-7 10 0,2-7 25,2-2 0,-1 2 0,2-4 174,5-4 0,1-4 0,-8 17 0,13-22 0</inkml:trace>
  <inkml:trace contextRef="#ctx0" brushRef="#br0" timeOffset="36876">19473 4932 9080,'4'5'646,"-2"0"203,25 47-809,-12-22 1,1 2-569,4 7 1,1 1 373,0 1 0,2-3-3,-3-12 0,0-4 1387,8 12-905,-1-11-236,-27-36-3006,-17-18 2970,1 4 317,-10-7-179,-4 14-74,6 6-8,-21-2-1795,-7 16 1849,15 2 2214,-9 19-2332,36-2 28,0 8 8,7-3 17,14 6 0,8 0-504,31 0-188,-14-6 1,5-7 309,4-24 1,5-13-1,-7 2 1,-13 9-1,-2-1 1,15-15-1,0 0 1</inkml:trace>
  <inkml:trace contextRef="#ctx0" brushRef="#br0" timeOffset="39843">5842 8678 13207,'7'12'407,"-2"-3"-737,35 2 0,28-2 0,-2-2 386,-14-3 0,-1-1 0,5 1-438,-7 1 1,4 1 0,2 1 0,1-2 0,-2 0 381,0-3 0,1-1 0,0 0 0,-3-1 0,-3 0-3,6 0 0,-5 0 0,6 0-591,-1 1 1,7-1-1,3 1 1,-5-1-1,-7 1 199,-7 0 1,-6 1-1,1 0-724,23 1 0,2 0 0,-25 9 1119,-37 16 0,7-10 0,-39 2 0</inkml:trace>
  <inkml:trace contextRef="#ctx0" brushRef="#br0" timeOffset="40012">6773 8996 5199,'-45'-4'581,"0"0"1,0 1 0,0-1-1,-13-1 1,0 1 0,5 0-220,1 0 1,2 1-925,-6 0 0,-7 1 964,10 3 1,-6 0-1,-1 1 1,5 0-75,8 0 0,4 0 1,-4 0-112,-6 1 1,-6 2 0,3-1 0,11 0-165,-12 4 693,12 2-746,51-5-288,25-2 1,16 0-1,0-2 251,5 1 1,6-1 36,-8-2 0,8-1 0,5-1 0,0-1 0,-1 0-81,-4-2 1,1 0-1,-1-2 1,1 0-1,0 1-57,-9 0 0,1 1 1,0-1-1,1 0 1,-1 0-1,0 0-261,0-1 1,0 0-1,0 0 1,1 0-1,0 0 1,2 0 398,0 1 0,4 0 0,1 0 0,-1 0 0,-1 1 0,-5 0 0,-5 0 0,12-1 0,-8 0 0,4 1 0,-3 0 0,0 1 0,1 0 0,-1-1 0,0 1 0</inkml:trace>
  <inkml:trace contextRef="#ctx0" brushRef="#br0" timeOffset="44646">25294 6731 12566,'6'0'1210,"-2"0"-555,-7 45-101,0-11-358,0 1 0,0 6-2242,0 15 1,1 0 2022,1-21 1,0 2-5,2 8 0,2 5 0,-1-7 293,5 17-378,-1-24 0,0 0-2116,1 4 910,1 15 558,-4-29-2127,0 8 1345,-3-34 2070,0-3 0,1 0 0,-1 0 0</inkml:trace>
  <inkml:trace contextRef="#ctx0" brushRef="#br0" timeOffset="44813">25612 7218 11709,'8'3'1302,"-1"-1"-6761,-7-2 5588,1 54-653,0-30 139,1 13 0,1 0-1054,1-18 1657,6 6 1,-7-18-1,1-2 1</inkml:trace>
  <inkml:trace contextRef="#ctx0" brushRef="#br0" timeOffset="44946">25590 6900 12585,'-2'-11'-2537,"0"2"2537,2 9 0,0 0 0,0 0 0</inkml:trace>
  <inkml:trace contextRef="#ctx0" brushRef="#br0" timeOffset="45278">25823 7197 7769,'3'5'1988,"0"-1"-5664,13 35 4121,-8-22 372,6 11 0,1-2-428,-3-14-1046,5 1 1206,-8-23-395,0-12-154,-1-5 73,-1-7 1716,-1 7-1789,0 0-2341,1 0 2167,18-24 2445,-5 21-1775,12-4-2577,-14 33 2350,0 30-275,-6 14-864,-5-12 0,0 0 537,3 22 1584,-3-5-1766,-3-21 515,3 4 0,-4-17 0,2 2 0</inkml:trace>
  <inkml:trace contextRef="#ctx0" brushRef="#br0" timeOffset="45613">26289 7197 11434,'8'8'2292,"-1"-1"-1996,-7-7 707,0 0-3708,67 12 2929,-38-9-224,12 2 0,-1-1 107,-17-8-160,-2-3 61,-2-8 45,-8 1-164,-4-22 271,-11 18-188,-10-14-123,-1 23 1465,-17 1-1190,5 18 1,-2 7-60,3 1 1,1 3-69,-3 2 1,4 2 395,1 29-491,24-30-2456,24 20 1988,-3-24-832,5-3 0,3-4 821,6-5-836,-2-5 1,2-2 191,9-6 853,1-7 1,-3 0-1,-12 2 1,16-11-1</inkml:trace>
  <inkml:trace contextRef="#ctx0" brushRef="#br0" timeOffset="45915">26818 7133 192,'11'11'6818,"-2"-3"-3944,-9-8-1477,0 0-3117,-37 10 1941,3 22 449,-15-4-756,20 15 995,22-12-1553,9 0-156,21 2 758,-6-15-20,20-15 54,-22-13-29,4-10 3212,-8 1-3085,-1-2-1471,2-11 1470,-5 14 110,2-6-423,-7 20 224,2 2 415,6 14-415,-1-2-978,17 19-778,-3-10 1250,5-6 0,0-1 0,-5-1 0,14-5 0</inkml:trace>
  <inkml:trace contextRef="#ctx0" brushRef="#br0" timeOffset="46213">27051 7112 8427,'8'6'2615,"-2"-1"-1618,-2 27-832,-2-15-111,5 27-21,-4-21-33,1 0-263,6 27 761,-5-27-100,3 11-726,-9-62 219,2-8 106,1-12 3,6 10 65,3 13-3412,2 1 3404,10 3 0,4 1-2151,18-4 1707,-17 8 1,0 2-1899,15 7 1171,-26 8 648,10 5 0,-17-3 1,2 2-1</inkml:trace>
  <inkml:trace contextRef="#ctx0" brushRef="#br0" timeOffset="46597">27601 6921 0,'-11'-4'5696,"3"0"-2662,8 4-2700,0 0-1764,-26 35 1270,20 1 1190,-15 13-1262,40-7 2162,-3-31-1742,10 2 433,13-31-621,-19 6-117,16-26-63,-28 17 3211,-1-13-3238,-6 17-1838,-18-5-1362,-28 27 2502,-1 2 349,15 4 1,3 1 0,7 1 0,7-4 0</inkml:trace>
  <inkml:trace contextRef="#ctx0" brushRef="#br0" timeOffset="46878">27305 7260 7825,'5'2'2680,"-2"-1"-3791,35 27 1248,-13-17-200,13 5 0,4-2-144,6-10 79,-15-3 1,1-1-80,17-3 251,-1-4 1,-1 0 717,-4 0-375,-4-1 0,-12 5-297,-30 7-2848,-25 21 2592,6-5 786,-4 6 0,0 2-250,3 7-2392,-2 6 2745,18-3-1119,20-18-715,26 2 1111,9-25 0,1-7 0,5 5 0,-18-6 0,1 1 0</inkml:trace>
  <inkml:trace contextRef="#ctx0" brushRef="#br0" timeOffset="47997">27453 7027 9063,'6'9'2593,"-2"-3"-1695,26-44-436,13 19-417,-17-2 0,1 1 179,27 11 85,-24 14-965,-4 18 1,-2 6 655,1 9-70,-5 10 0,-5 3 25,-14 0 45,-2-18 0,-2 0-2797,-7 6 3124,-17 8 96,-23-29-549,18 0-1030,-8-54 884,40 8 33,5-21-872,5 21 1016,3 1 2161,1 3-2256,0 4-532,11 1-2882,-3 21 3604,3 8 0,-13 4 0,-7 3 0</inkml:trace>
  <inkml:trace contextRef="#ctx0" brushRef="#br0" timeOffset="48630">25548 7832 8326,'1'8'3607,"0"-1"-8671,-5 23 5643,1-6 371,-1 20 0,1 7-1017,1-15 0,2 0-53,0 8 0,0 0 64,5 16 3,3-27 19,-1-7 413,4-2-46,-6-13 65,3-1 2628,-6-15-3188,4-14-2974,2-4 2762,4-12 0,2-3 150,3-5 155,-2 7 1,0 2 922,4 0-765,0 5 127,-1 4-99,-3 6-117,-1 6 446,2 11-56,-5 17 2961,2 7-3550,-3 25-3258,-4-15 3209,0-2 0,1-1-266,-1-3 514,4 9 16,-4-25 54,-3-5 77,2-2-408,12-23 3110,-3 4-3112,14-18 101,-6 10 162,3 0 140,1 3-2714,0 3 2905,17 5 95,-19 35-617,7 12-2484,-26 17 1026,-6-13 0,-1-3 437,1-6 1212,4 14 0,-2-38 0,5-3 0</inkml:trace>
  <inkml:trace contextRef="#ctx0" brushRef="#br0" timeOffset="48917">26374 8086 11306,'-2'-7'2254,"0"2"-1615,-20 51-1286,18-8 466,-6-8 0,4-1-533,20 8 442,2-27-1425,23-8 1515,-17-9 182,13-10-3021,-20 0 3219,-2-1 102,-3-1 733,-8-23-1503,-13 17-255,1-10-1913,-16 26 2638,9 13 0,3-3 0,5 5 0</inkml:trace>
  <inkml:trace contextRef="#ctx0" brushRef="#br0" timeOffset="49465">26649 8107 9673,'9'11'3027,"-1"-1"-2080,-8-10 1240,0 0-2184,-36 38-143,25-20-2325,-9 11 1,4 1 2105,17-12-1498,7 5 1731,1-18-78,10-7 58,-5-6-1291,20-27 1454,-16 10-54,-2-4 1,-1-1 977,-2-4-958,1-13 2258,-6 13-2025,-2 3 1559,-1-9-1302,-5 22 1924,-4 7-2229,-4 25-1882,-10 38 1717,10-20 15,3 1 1,2-1-81,8-2-266,12 13-2088,-1-21 1962,32 9 393,-19-20 8,3-4 0,0-3 53,3-9-224,12-3-106,-16-5 0,-3-4 38,-7-4 1,-3-3 1070,1-11-135,0-9-513,-23 26-33,-23 21-92,0 12 105,-5 2-176,10 5-66,12-6 2281,5-1-2318,3 0-201,25 13 243,18-10-241,5 3-56,7-15-488,-22-7 911,1-9 0,0-1 0,-7 4 0,21-14 0</inkml:trace>
  <inkml:trace contextRef="#ctx0" brushRef="#br0" timeOffset="49664">27432 7938 5288,'4'7'3394,"-1"-1"-466,-3-6-2626,-4 29-2187,1-10 1643,1 21 0,-1 2-159,3-7-455,1 1 1,1-2 15,1-12 818,4 2-832,-2-14 469,16-3 1,-14-3 0,10-3-1</inkml:trace>
  <inkml:trace contextRef="#ctx0" brushRef="#br0" timeOffset="49930">27750 7895 8338,'7'6'2930,"-2"-1"-1112,-5-5-882,0 0-1790,-32 43 568,24-26-35,-6 13 0,8-1 6,24-16-2174,7 2 1982,15-23 446,-20-1 24,11-15-91,-23 10 212,-3-7-173,-9 11-3516,-20-1 2647,4 10 958,-27 10 0,31-4 0,-6 6 0</inkml:trace>
  <inkml:trace contextRef="#ctx0" brushRef="#br0" timeOffset="50185">27580 8149 7680,'10'10'3544,"-2"-2"-8778,-8-8 4651,49 28-234,-22-20 923,8 7 0,0-1-671,0-13 125,1 0 132,-3-1 1235,-3 1-843,-6 2 473,-5 14 591,-36 12 2433,-8 13-3581,-18-2-1596,17-12 1,2-1 1329,5 0-62,-4 17 264,24-29 97,14 1-24,2-11-1534,39-3 1270,-21-5-301,2-1 1,0-1-487,-5-2 1042,13-4 0,-31 7 0,-1-1 0</inkml:trace>
  <inkml:trace contextRef="#ctx0" brushRef="#br0" timeOffset="50615">25590 9271 0,'-8'-11'6174,"2"2"-3483,6 9-2117,0 0 1028,-6 32-2067,5 10 1170,0 7-1100,23 5 191,-4-38 3284,15 3-3315,-10-18-1613,7-16 1,0-5 1275,1-1-1571,0-8 1,-4-2 1568,-15 2 518,-3-9-1349,-12 4 1878,-17 0-1635,-15 6 280,0 9 930,-1 19-1465,20 4 1417,0 6 0,9-5 0,1 0 0</inkml:trace>
  <inkml:trace contextRef="#ctx0" brushRef="#br0" timeOffset="50934">26077 9186 4734,'5'12'2767,"-1"-3"-2586,-4-9-181,-2 35 598,1-5-993,2 19-403,10-9 509,-1-25 1067,11 3-951,-9-19 2458,12-12-2982,-1-9-1204,8-12 1728,-5 5 2070,2-1-1886,-13 15 798,4-1 227,-11 12-820,-2 5 308,-4 5-1777,-2 12 1253,1-3-342,1 12-1221,6-4 305,-1-5 48,5-4-439,4-13 406,-5-4 1243,9-6 0,-14 4 0,2-2 0</inkml:trace>
  <inkml:trace contextRef="#ctx0" brushRef="#br0" timeOffset="51146">26628 8932 12400,'1'4'2664,"1"-2"-1564,-2-2-915,-9 32-258,1 6-84,-4 17-544,6-5 468,4-15-2285,2-4 0,0 1-106,0 17-443,-2-16 0,-1-1 3067,-2-5 0,-1-10 0,3-16 0</inkml:trace>
  <inkml:trace contextRef="#ctx0" brushRef="#br0" timeOffset="51315">26437 9102 12734,'2'9'2044,"-1"-2"-1428,-1-7-733,0 0-267,45 0-151,-18 1 247,5-1 0,1 0-891,5 0-207,-1 0 760,-5-1 0,-1 0 0,-4 1 1,15-2-1</inkml:trace>
  <inkml:trace contextRef="#ctx0" brushRef="#br0" timeOffset="51664">26988 8954 10832,'8'8'5195,"-1"0"-4859,-7-8 129,-15 39-373,4-11-119,-4 9 1,0 6-433,4-4 0,1-1-209,2 1 0,0 0-517,2 1 1,3-2-1034,3 2 311,3-13 1059,2-17 0,-2-4 0,-1-4 0</inkml:trace>
  <inkml:trace contextRef="#ctx0" brushRef="#br0" timeOffset="51814">27178 9250 14419,'-13'38'-3239,"0"-1"1,-7 17 1929,20-31 1,1-19 0,0-1 0</inkml:trace>
  <inkml:trace contextRef="#ctx0" brushRef="#br0" timeOffset="51966">27157 8996 12988,'8'1'286,"-1"0"-4055,-7-1 3769,33 6 0,-25-4 0,25 5 0</inkml:trace>
  <inkml:trace contextRef="#ctx0" brushRef="#br0" timeOffset="52264">27432 9292 6994,'4'10'3984,"-1"-1"-3838,-3-9-247,0 0 101,37 1 154,-24-6 173,32-34-100,-40 19 154,-4-25-109,-6 37-107,-5 3 1126,-39 31-949,22-8-1765,-5 7 0,1 3 1521,11 1-98,0 8-3040,27 21 2072,0-33-2054,25 21 1936,-11-46 1086,19-13 0,-24 6 0,4-6 0</inkml:trace>
  <inkml:trace contextRef="#ctx0" brushRef="#br0" timeOffset="52516">27686 9229 7705,'11'3'4354,"-2"-1"-3901,-9-2 135,-4 29-658,-3 14-201,0 7-37,0 1-53,6-18 254,1-8 244,1-3-201,0-22-762,5-20 644,1-7-36,5-7 815,13-3 1,4 0-525,0 0-432,7-3 1,0 3-6,-11 18-81,7-3-429,-13 11 851,17 1 1,-22 6-1,12 0 1</inkml:trace>
  <inkml:trace contextRef="#ctx0" brushRef="#br0" timeOffset="52930">28236 9186 2904,'10'5'5480,"-2"-1"-2447,-8-4-1949,0 0-961,-39 18 1079,21-5-1681,-12 15 1,3 2 858,15-4-1682,2 32 806,17-42 2474,6 5-4771,29-26 1626,-17-2 428,21-12-283,-22-10 759,-10 6 263,1-10 3326,-12-18-1319,-5 21-1710,0-12-126,-2 32-622,4 9 325,-1 0 252,7 1-36,0 1 83,12 1 71,18 18-742,-6 14 128,3 2-173,-21 6-4900,-18 13 5385,3-29 1,-4 17 0,6-39 0</inkml:trace>
  <inkml:trace contextRef="#ctx0" brushRef="#br0" timeOffset="53099">28554 9186 11401,'6'5'4072,"-1"-1"-3266,-5-4-425,-1 29-3084,-7 9 1,-2 3 2247,6-11 0,0 0-2776,-8 21 1,-1-4 1150,6-21 2080,-6 8 0,9-24 0,-2-2 0</inkml:trace>
  <inkml:trace contextRef="#ctx0" brushRef="#br0" timeOffset="53331">26247 9885 13039,'1'6'1745,"1"-1"-1754,-2-5-5140,141-14 1643,-83 8 3506,-16 2 0,10 0 0,-2-1 0,-14 2 0,-5 1 0,2 0 0</inkml:trace>
  <inkml:trace contextRef="#ctx0" brushRef="#br0" timeOffset="53665">26458 10033 10342,'-22'10'3210,"3"-2"-3022,19-8-18,109-2-170,-63 1-134,2 2 1,10 0 0,-11 2-176,-8 7 663,-8 19-463,-31-10-108,-22 7 10,1-15-283,-6 0 182,10-4-636,1-2 835,15-6 854,12-6-56,6 0-73,37-2-580,-19 4-36,21 3-227,-27 2-361,0 0-481,-5 2-662,-5 2 1731,-19 12 0,3-10 0,-12 7 0</inkml:trace>
  <inkml:trace contextRef="#ctx0" brushRef="#br0" timeOffset="53915">26522 10372 8064,'1'7'1576,"1"-1"727,-2-6-1779,0 0-524,41 5-98,-14-3-184,10 2 0,10 1 0,-7-1 184,6 1 120,4 1 1,-8 2 226,-28 1 1016,-3 3-934,-25 32-393,2-17 451,-13 24-1235,5-20 1921,7-11-1977,0 3 54,12-13 0,0-5 0,3-2 0</inkml:trace>
  <inkml:trace contextRef="#ctx0" brushRef="#br0" timeOffset="54131">27305 9991 12456,'3'2'2843,"-1"-1"-1762,-2-1 0,-23 94-1269,17-58 0,0 1-1189,-2 3 1,-1 2 0,1-3 1089,5-5 0,1-3-5229,1 19 3617,1-28 1899,8 10 0,-6-31 0,6-2 0</inkml:trace>
  <inkml:trace contextRef="#ctx0" brushRef="#br0" timeOffset="54382">27622 10118 10818,'-7'-10'3983,"2"2"-3359,5 8 70,-43 21-16,4 19-890,13-24 1,2 2-1558,0 29-158,38-37 347,21-5 1636,-1-18 798,6-23-557,-23 0-1000,-11 5 1,-3 1-1029,-3-2 1731,2-15 0,-1 37 0,3-2 0</inkml:trace>
  <inkml:trace contextRef="#ctx0" brushRef="#br0" timeOffset="54565">27834 9906 7668,'17'5'4337,"-15"22"1,-8 11-4750,-4 5 1,-2 0 166,0 3 0,1 0-55,0-1 1,4-7-1883,6-11-590,2-11 1241,2-3 1531,5-18 0,-4 3 0,2-6 0</inkml:trace>
  <inkml:trace contextRef="#ctx0" brushRef="#br0" timeOffset="54716">27898 10033 7253,'0'6'3133,"0"-1"-635,0-5-2143,70-20-355,-41 13-304,19-6 1,-1 2-238,-20 7-81,5 0 709,2 1 0,-20 2 0,8-1 0</inkml:trace>
  <inkml:trace contextRef="#ctx0" brushRef="#br0" timeOffset="54916">27898 10223 10439,'-2'-7'2823,"0"1"-1640,2 6-1060,0 0-4947,71 18 4105,-44-13-1351,17 4 1,-2-1 347,-26-8 771,-2 0 951,-13 2 0,-1-1 0,-3 1 0</inkml:trace>
  <inkml:trace contextRef="#ctx0" brushRef="#br0" timeOffset="55150">27622 10520 12829,'-11'6'-280,"61"-8"-2380,-8 0 1,4 0 2659,0-1 0,0 1-31,6 2 0,-7 4 1396,-19 2-1539,2 7-1584,-23 12 509,-5-6-868,-19 19 958,1-17 1102,-7 4 0,14-15 1,4-3-1</inkml:trace>
  <inkml:trace contextRef="#ctx0" brushRef="#br0" timeOffset="56016">27771 11282 5652,'-12'-2'2044,"3"1"-1303,-36 18-274,18-8 307,-6 3 1,-1-1-392,-7-2-142,-5-1-469,5-7 1,-13-2 0,-2-1 0,6 0 245,-7-1 0,-2-2-32,16 2 1,-8-2-1,-3 0 1,-1-1 0,4 0-1,6-1-120,-4-1 0,5-1 0,-1-1 101,1 1 0,-1 0 0,-2-2 1,-6-2 45,9 0 0,-3-1 0,-4-3 1,-2 0-1,0-1 0,0-1 1,1 0-1,4 0 185,-8-4 0,3-1 1,2 0-1,-1-2 1,-2 0-1,-3-1-86,8 5 0,-3-1 1,-1 1-1,-2-2 0,0 0 1,1-1-1,1-2 0,1-1 1,4-2-60,3-2 1,1-2 0,0-1 0,2-2 0,1-1 0,2 1-1,1 0 1,3 2 0,2 3-267,-5-7 1,4 3 0,2 0-1,1 0 1,-1-4 200,0-1 0,-2-3 1,0-1-1,2-1 1,3 0-1,6 2-107,3-7 0,7 1 0,2 1 0,1 1-205,-1-6 0,2 3 1,1-3 323,0 4 0,1-1 0,2-3 0,6-5-2,5 9 1,6-5-1,3-3 1,2-3 0,2 0-1,-1 3 1,0 2-1,-3 6-14,-1-1 1,-1 7-1,0 1 1,2-2-1,3-7-28,0 6 1,1-5 0,3-5 0,2-2-1,1-2 1,0 1 0,0 2 0,-1 3-1,-1 5 1,-1 6 21,8-11 0,-1 9 1,0 3-1,2-4 103,-1 0 0,0-1 0,2-1 1,4-2-1,6-3-134,-10 17 0,5-3 1,2-1-1,3-2 0,2-1 1,1 1-1,-1 0 0,0 1 1,-2 2-1,-2 3 1,-3 2 50,5-6 1,-3 4 0,-2 3-1,1 0 1,1-2 0,6-3 16,-8 5 0,4-3 0,3-3 1,1-1-1,1 0 0,1-1 1,0 1-1,0 3 0,-2 1 0,-2 4 1,-3 5 54,10-3 0,-3 4 1,-1 4-1,-1 3 1,-1 0-1,-1 0-37,9-5 0,-5 2 0,3 1 0,10 2-47,-12 7 0,6 1 1,6 0-1,3 1 0,2 1 1,1 0-1,-1 1 0,-4 1 1,-3 1-1,-7 1-4,7 0 1,-7 2 0,-2 2-1,2 0 1,8 2-53,-12 0 0,6 0 1,3 2-1,3-1 0,2 1 1,0 1-1,0 1 0,-3 0 1,-3 1-1,-5 0 1,-6 2 42,19 6 0,-10 1 1,-2 3-1,6 4 39,-8-3 0,3 1 0,3 1 1,1 3-1,-1 2 0,-1 5 0,-2 4-68,-13-3 0,0 5 1,0 3-1,-1 3 0,-1 1 1,-1 1-1,0 0 0,-1 0 1,-1-3-1,0-2 33,6 4 0,-2-3 0,0-1 1,-1 0-1,-1 1 0,-1 4 0,-1 5-15,-6-4 0,1 4 0,-1 4 0,1 2 0,-2 2 0,0 1 1,-2-1-1,-2-2 0,-3-2 0,-2-3 0,-4-5-5,1 12 1,-6-5-1,-4-3 1,-2 1 0,1 3-11,2 0 1,-1 1 0,0 1-1,-2 2 1,-4 3 0,-5 1 19,-3-10 0,-4 3 0,-3 3 1,-3 1-1,-1 1 0,-1 0 0,-1-2 1,1-2-1,2-4 0,2-4 79,-4 12 1,3-7-1,-1-3 1,-2 2 0,-4 6-29,4-14 1,-2 5 0,-3 4-1,-1 3 1,-2 0 0,0 0 0,-1-2-1,1-3 1,1-3 0,0-6 0,3-7 74,-10 6 0,3-10 0,-2-3 0,-6 2 175,0 1 1,-3 0 0,-4 1 0,-3 0 0,-2-2 0,-3-2-40,6-6 0,-4-2 1,-3 0-1,-1-2 0,-2 0 1,0-1-1,2 0 0,1 0 1,3 0-214,0 1 0,3-1 0,1 0 0,1-1 0,-2 0 0,-2 0 0,-4 0-37,6-2 1,-5-1-1,-2 1 1,-2 1 0,-2-2-1,1 1 1,0-1 0,2-1-1,4-1 1,3-1 0,5-2-87,-9 2 0,8-3 0,2-2 0,0 0 0,-6 1-210,-1-1 0,-3 1 0,-2-1 1,-2 0-1,0-1 0,0-1 0,1-1 317,3-2 0,-2-1 0,1-2 0,0 0 0,1 0 0,2 0 0,3 1 0,-1 1 0,2 1 0,2 0 0,1 0 0,-2-2 0,0-2 0,-1-1 0,1 1 0,0 0 0,-1-1 0</inkml:trace>
  <inkml:trace contextRef="#ctx0" brushRef="#br0" timeOffset="68470">3810 7514 13313,'11'12'3758,"-2"-3"-3466,-9-9-222,-12-23 16,9 13 264,5-44-350,6 35-148,18-27 44,-10 28-1773,17-7 0,12-5 0,-4 5 1809,-12 8 1,1 2 7,11-3 1,9-4 0,1 3-1,-8 6 520,-10 7 1,0 7-389,12 7 0,8 5 0,2 3 1,-10-2-73,-6 1 0,-1 3-214,2 0 0,7 5 0,-2 0 0,-7-5 233,-9-4 1,-3-1-17,7 4 0,4-2-582,3-7 0,5-3 1,-5-1 617,-6-1 0,1-3-24,15-1 0,7-2 0,-7-2 121,-17-4 1,-2-1-122,10-2 1,5-4-423,-5-2 0,5-3 1,1-1-1,-5 3 404,2-2 0,2 0-21,-4 2 0,7-3 0,2-1 0,-3 1 0,-8 6 246,-3 0 1,0 4-133,11 2 0,10 1 1,0 2-1,-8 3-24,-8 4 0,-1 3 304,11 0 1,6 2-1,-9 1-307,-17 4 0,-4 0-32,3 1 0,1 0 855,-2 0 0,6 1-855,6 0 1,9 2-1,1 0 1,-7-2 1282,3 1 0,1-1-1267,5-1 1,11 2 0,0-2 0,-14-4-44,-15-4 0,-1-5 54,13-4 1,10-4 0,1-1 0,-9 0-56,-6 0 0,0-2-352,4-1 1,7-3 0,0-1-1,-8 4 300,-6 0 0,-4 1 28,12-4 0,6 1 51,-12 9 0,6 1 1,-1 2-1,-5 1 91,2 0 1,0 2 28,11-2 1,5 2-1,-9 6 126,-17 10 0,-6 3-164,17 11 154,-14-4 1,6 7 0,3 1 0,-4-5-231,-2-5 0,-1-4 1,2 3-35,9 13 1,2 3 0,4-9-21,-4-15 1,3-6 0,-1-4-1,-7-1 18,-2-2 0,0-3-1,10 1 0,6-1 1,-5-3-47,-2-5 1,-6-2 46,-9 3 0,4-1-101,11-2 0,10-2 1,2 0-1,-9 2-239,4 0 0,-2 2 293,6-3 0,4-1 0,-14 4 47,-12 3 0,-31 7 0,-12-1 0</inkml:trace>
  <inkml:trace contextRef="#ctx0" brushRef="#br0" timeOffset="83091">12890 6625 11247,'-2'-2'1053,"-52"28"-416,27-1 0,0 3-511,-10-1 0,1 3-157,2 16 1,9 4-32,19-14 1,6-1 63,1 0 1,4-1 42,19 15-47,7-39 1,7-12 92,1-16 1,3-12 0,-2 3 46,1 8 1,-1-2-583,0-14 0,1-7 0,-12 5 598,-13-3-1349,-12-9 0,-5-1 910,-6 13-498,-10-4 0,-9 9-2239,-16 37 1,-3 12 3021,14-7 0,0 1 0,-10 6 0,8 2 0,20 3 0</inkml:trace>
  <inkml:trace contextRef="#ctx0" brushRef="#br0" timeOffset="83239">12764 6837 7834,'5'2'6751,"15"34"-11840,-12-21 5533,7 11 0,3 2 966,11-5-1354,7 4 198,-5-12 0,4-1-4047,7 0 1,1-1 2746,-11-2 0,-1-1 943,7 1 0,-8-3 0,-24-6 0,-1-1 1</inkml:trace>
  <inkml:trace contextRef="#ctx0" brushRef="#br0" timeOffset="83673">13335 6689 14683,'-3'-13'1033,"0"3"-730,3 10-917,0 0 284,44-16-5963,-5 14 6094,-8-7 0,1 6 206,-2 22 0,-5 5 226,-12-2 1261,-4 36-1462,-31-34 1,-3-3-437,5 11 396,22 25 142,18-40 1,26 9 3211,-33-11-2044,-31 24-1330,7-16 194,-10 0 0,-7-1-166,-25 0 0,20-7 0,-4-2 0</inkml:trace>
  <inkml:trace contextRef="#ctx0" brushRef="#br0" timeOffset="83860">13822 6922 12700,'3'3'2694,"0"-1"-2783,-3-2-2706,81-16 2151,-44 9-319,3-1 1,9-1 0,-9 1-5068,-3 1 6030,13-6 0,-40 9 0,-6 0 0</inkml:trace>
  <inkml:trace contextRef="#ctx0" brushRef="#br0" timeOffset="84024">14012 6731 6651,'1'7'2439,"-1"-1"448,0-6-2526,-13 36-361,8-14 377,-3 8 1,2 6-378,11 6 0,3-1 0,-5 1 0,4-10 0,1 0 0</inkml:trace>
  <inkml:trace contextRef="#ctx0" brushRef="#br0" timeOffset="84324">14436 6625 12216,'9'10'2730,"-2"-2"-2570,-7-8 629,0 0 49,-8 48-904,4-19 0,-1 5-665,-1 16 0,2 3 731,5 0 0,2-3 0,-1 3 0,9-12 0</inkml:trace>
  <inkml:trace contextRef="#ctx0" brushRef="#br0" timeOffset="84476">14732 7027 14543,'-4'-7'686,"0"1"-689,4 6-2,0 0-7242,-14 37 7247,11-23 0,-11 23 0,14-32 0</inkml:trace>
  <inkml:trace contextRef="#ctx0" brushRef="#br0" timeOffset="84924">14965 6795 13950,'-15'11'162,"1"9"-109,12-9 101,-1 8-73,2-13 580,4 12-580,-2-10 51,5 15-281,3 8 35,-3-11 16,3 9 25,-5-20 39,0-1-3254,2 13 3324,-3-11-2265,1 12 2229,-4-16-542,0 1-578,0 0 201,-2-5 485,0 1 1776,-3-3-4355,-2-6 3013,-4-12 0,4 8 0,0-6 0</inkml:trace>
  <inkml:trace contextRef="#ctx0" brushRef="#br0" timeOffset="85092">14965 6731 12773,'5'0'1955,"-1"1"-1224,-4-1-4921,116-19 4190,-74 11 0,-2 2 0,6-2 0,-13 2 0,-20 4 0</inkml:trace>
  <inkml:trace contextRef="#ctx0" brushRef="#br0" timeOffset="85425">15409 6668 12692,'8'8'1955,"-1"-1"-558,-7-7-1184,-13 140-1916,9-92 1326,0 4 0,-1 11 0,3-16-73,3-23-5028,4 6 4089,-2-21 1389,4 0 0,-4-8 0,0-2 0</inkml:trace>
  <inkml:trace contextRef="#ctx0" brushRef="#br0" timeOffset="85824">15769 6752 14375,'-3'10'1641,"1"-2"-68,-34 8-1041,18-3-389,-9 5 0,1 4-342,6 25-11,4-7-787,29 16-3125,23-36 3990,2-1-88,19-31 215,-29-4-65,-2-6 0,-3-8-626,-11-12 0,-6-2 584,-3 13 0,-2 2 179,-3-13 0,-8 14-368,-19 41 0,-3 14 531,13-4 661,-4 12 0,6 1-812,18-13-1994,13 15 1750,11-11-249,15 4 226,-3-9-5,1-7 1555,0-4-1844,-12-5-2510,16-1 2992,-22-11 0,-1 4 0,-12-6 0</inkml:trace>
  <inkml:trace contextRef="#ctx0" brushRef="#br0" timeOffset="86309">16193 6731 8614,'4'2'3123,"0"0"-829,-4-2-2036,-6 55-3325,5-4 0,0 2 2759,-2-11 0,1 0 227,1 15 0,3-15-619,3-35 819,-2-6-754,6-32 988,-5 6 79,1-3 1,0-3 85,2-18 1759,-1 19 0,0-1-1667,4 1 1,1 3-403,5-8-3474,11 5 3274,-11 22-2240,6 0 2226,-1 6 0,-3 13 107,-4-1 229,-6 20 184,-21 4 0,-2 0-512,7 3 1149,-9-2 0,6-2-1064,30-9-227,-8-8-770,24 3 255,-15-16-1099,21-1-1186,-13-5 997,9 0 1943,-9-4 0,-15 4 0,0-2 0</inkml:trace>
  <inkml:trace contextRef="#ctx0" brushRef="#br0" timeOffset="89042">12636 5757 12703,'-1'-9'630,"0"1"-5973,-38 36 5761,19-5 1,0 1-419,-6 1 0,1 1-557,6 9 0,6-1 467,11-3 1087,8 8-1231,24-13 0,11-7 105,-5-13 0,2-2 129,9 8 0,0-5 141,-6-18 1,-6-12-12,-15-10 1,-6-5 128,-1-1 0,-4 0-170,-2 0 1,-6 1 1040,-6 6 0,-9 6-2116,-38 2-1994,20 19 1,0 4 1985,-1-1 0,1 5 994,0 11 0,6 3 0,10-5 0,0 5 0</inkml:trace>
  <inkml:trace contextRef="#ctx0" brushRef="#br0" timeOffset="89241">12615 5990 14168,'1'5'1954,"0"-1"-1884,-1-4-283,35 34-36,-12-15-2763,2 4 0,4 1 1338,12-2 1,1-2-3010,11 2 4683,-11-5 0,-4-4 0,-13-7 0,-15-7 0</inkml:trace>
  <inkml:trace contextRef="#ctx0" brushRef="#br0" timeOffset="89460">13208 5715 7472,'5'14'1661,"0"-3"1506,-9 31-3159,1-17-763,0 19 0,1 3 456,0-7 96,1-8 0,1-2 702,0-1-1238,1-2-387,0-4-1874,3 5 3000,5-9 0,-4-3 0,2-9 0</inkml:trace>
  <inkml:trace contextRef="#ctx0" brushRef="#br0" timeOffset="89660">13674 5990 14669,'3'9'1739,"-1"-2"-1658,-2-7-557,0 0-235,46 6 711,11-9 0,1 8 0,-13-9 0</inkml:trace>
  <inkml:trace contextRef="#ctx0" brushRef="#br0" timeOffset="89976">14182 5800 2870,'17'3'2457,"-3"-1"561,-14-2-1598,0 0 582,8 85-2097,-6-52 0,0 1 188,2 21 0,1 0-776,-4-17 0,2-5 683,7 9 0,-6-15 0,4-3 0</inkml:trace>
  <inkml:trace contextRef="#ctx0" brushRef="#br0" timeOffset="90110">14457 6096 12249,'14'17'734,"-3"-4"-617,-11-13-188,0 0 0,0 0 1</inkml:trace>
  <inkml:trace contextRef="#ctx0" brushRef="#br0" timeOffset="90411">14753 5715 14784,'4'11'2646,"-1"-2"-2489,-29 43-339,15-14-290,0 13 0,4 0 147,10-5 23,14 9 19,-3-36 51,1-1 44,0-1-176,8 5-157,4 13 572,-13-1-958,-13 0-4189,-19-17 5096,-19-11 0,23-4 0,-5-2 0</inkml:trace>
  <inkml:trace contextRef="#ctx0" brushRef="#br0" timeOffset="90559">14796 5863 10474,'11'-1'-1882,"-2"1"-129,38-12 2011,-4 8 0,12-8 0,-24 10 0</inkml:trace>
  <inkml:trace contextRef="#ctx0" brushRef="#br0" timeOffset="90724">15261 5779 12832,'4'8'3108,"-2"-2"-1613,-9 44-1495,4-24-3046,-1 14 1,0 2 2535,3-8 598,6 21-88,13-7 0,-9-17 0,8-2 0</inkml:trace>
  <inkml:trace contextRef="#ctx0" brushRef="#br0" timeOffset="91176">15706 5715 12851,'1'9'3912,"-25"39"-9522,7-10 5583,1-8 1,1 2 1242,2 27-1751,18-23 0,4 0 258,1 15 89,7-14 1,3-6 948,3-15-985,20-1 27,-13-24 0,-1-8 148,-4-5 0,-2-3 116,3-1 0,-4-2 90,-11-7 0,-6 1-2336,-5 3 2277,-13 3 0,-6 3 123,-15 7-123,-15-8 28,3 31-109,14 14 47,9-4 88,10 14-63,18-15 43,6 4 2234,4-6-2186,19 4 1,6-1-176,-4-4 1,1-2-104,15 7 0,3-3-2050,-3-5 1,-5-4 2147,-2-8 0,0 4 0,-39-7 0</inkml:trace>
  <inkml:trace contextRef="#ctx0" brushRef="#br0" timeOffset="91725">16277 5757 10530,'-6'-6'2097,"1"0"-7063,5 6 6737,-10 60-2818,7-10 1020,-3-7 1,2 0 969,6 13-1292,7-19 1,1-3 983,0-1-484,10 17 1860,-17-57-2649,-1-43 481,1 18 0,0-2 332,2-14 0,3 0-86,3 8 1,2 3-168,7-8-1801,9 21 1879,-17 24 64,8 11 29,-7 25 257,-4 4-138,-5 3 217,-7-7 1128,20-1-1364,3-9-193,12 4 1330,3-18-6278,3-7 4948,-12-4 0,-1-2 0,-23-2 0</inkml:trace>
  <inkml:trace contextRef="#ctx0" brushRef="#br0" timeOffset="94776">14563 4022 12683,'8'9'1902,"-2"-2"-1877,-6-7 958,0 0-692,-2 44-4363,1-15 4068,1 24 0,2 9-13,5-13 0,0 0 375,2 10 1,0-2-439,0-13 0,2-3-1316,-1-8 0,-1-6 1200,-1-4 34,3 3 162,-9-22 134,1-2 2216,-1-1-3579,32-40 1009,-8 14 0,2-1 75,8-7 1,2 1-1068,-7 5 1,2 6 1433,2 13 0,-3 11 1117,-3 26-1026,6 2 188,-33 12 43,-11-19 392,-17 0 1,-9-2-760,2-6 1,-2-1-793,-15 7 1,-1-4 614,12-13 0,3-4 0,-4 2 0,21-11 0</inkml:trace>
  <inkml:trace contextRef="#ctx0" brushRef="#br0" timeOffset="95011">15261 4509 6179,'2'10'7740,"-1"-1"-6479,-42 34-1376,31-27-314,-3 16 1,9-2-583,35-20 634,12 5 178,-3-20-2702,-13-5 3360,4-31-459,-16 17 286,-7-30-709,-16 32-1487,-17-12-2,8 16 1344,-10-9 1,18 18 0,-2-2 0</inkml:trace>
  <inkml:trace contextRef="#ctx0" brushRef="#br0" timeOffset="95179">15727 4276 3943,'10'9'3019,"-2"-1"235,-18 26-2792,-1-11 238,-7 20 0,-3 2-999,-3-3-1642,-2 5 0,0-2-106,6-10-626,3-6 1,1-4 2672,1-9 0,4-3 0,6-11 0</inkml:trace>
  <inkml:trace contextRef="#ctx0" brushRef="#br0" timeOffset="95361">15494 4403 6343,'8'0'4058,"-2"1"-1015,-6-1-2954,39 25-1390,-15-7 0,1 0 1079,6 3 1,1 0-392,5 4 0,-3-4 603,0-3-3071,22 4 2825,-12-18 1,-14 0 0,-4-7 0</inkml:trace>
  <inkml:trace contextRef="#ctx0" brushRef="#br0" timeOffset="95742">16066 4318 4073,'9'7'2994,"-2"-1"173,-7-6-2537,-2 50-552,1-2-770,0-11 1,2 4 516,5 15 0,4 0-315,-1-18 0,0-1 715,2 12 0,0-4-497,2 0 2140,-20-35-1986,-1-15 155,-16-22 170,9 2-11,-3-14 39,7 4 693,5-10 0,2-3-740,3-4-46,2 0 1,7 1-224,27 6 50,-7 25 0,5 5-28,-3 10 1,0 5 58,21 8 33,-25 19 65,-21-9-829,-28 21 241,6-17-733,-8-1 1,-2-2-2440,2-8 4204,-9-1 0,24-8 0,1-2 0</inkml:trace>
  <inkml:trace contextRef="#ctx0" brushRef="#br0" timeOffset="95912">16362 4085 14907,'4'6'916,"0"-2"-1616,-2 38 700,-2-13-249,1 12 0,0 2-88,1 2-616,1-8 0,2 2 453,6 0 1,0-3 0,1 10 0,6 2-1</inkml:trace>
  <inkml:trace contextRef="#ctx0" brushRef="#br0" timeOffset="96161">16679 4424 6597,'5'1'2445,"-1"0"-42,-4-1-2986,-16 31-2302,19-18 958,13 25 2136,9-31-520,24-8 1862,-29-5 73,3-12-3117,-16 4 2925,-9-17-1432,-5 15 2249,-9-8-2535,0 13-55,-3 4-82,-3 3-272,0 2-509,-1 1 636,-13 7 1,20-5 0,-6 5 0</inkml:trace>
  <inkml:trace contextRef="#ctx0" brushRef="#br0" timeOffset="96361">17039 4191 13832,'12'9'2626,"-3"-1"-1665,-15 47-922,4-18-455,0 7 1,1 13-1,2-4-847,3-4 1,0-1 137,-2-6 0,0 3 0,1-5 306,3-6 0,-3-6-3,-8-1 0,3-20 1,-4-2-1</inkml:trace>
  <inkml:trace contextRef="#ctx0" brushRef="#br0" timeOffset="96511">17018 4445 15657,'0'6'628,"38"-14"-838,-13 3-234,13-4 0,3 1-326,4 3 266,-13 2 0,-1 0-1070,13-1 511,8-1 0,-27 3 0,2-1 0</inkml:trace>
  <inkml:trace contextRef="#ctx0" brushRef="#br0" timeOffset="96776">14012 4995 11521,'10'4'788,"17"2"1,6 0-5584,12-3 5304,-3-1 0,14-1 0,8 0 0,1 0 0,-4-1-391,-7 0 0,-2-1 0,1-1 1,1 0-1,2 0-261,-5 1 0,3 0 1,1 0-1,1 0 0,0 0 1,-1-1-1,-1 1 143,1-1 0,0 0 0,0-1 0,-2 1 0,0 0 0,-2 0-97,1 0 0,-3 0 0,-1 0 0,4 1 1,7-1-270,-12 1 0,6 0 1,3 0-1,3 0 1,2 0-1,1 1 1,0-1-1,0 0 0,-2 0 1,-3 1-1,-3-1 317,2 0 1,-2 1 0,-2-1-1,-1 1 1,0-1 0,0 1 0,1-1-1,2 1 1,4-1 0,4 1 0,1-1-1,2 0 1,-2 1 0,-1-1-1,-4 1 1,-5 0 0,-6 0 0,12 0-1,0 0 1,0 0 0</inkml:trace>
  <inkml:trace contextRef="#ctx0" brushRef="#br0" timeOffset="98110">12806 7684 5334,'7'1'1618,"36"-5"-1226,-11-1 393,3 0 1,3 0-547,-4 0 1,-1 1-51,3 0 0,9-1-237,-1 1 0,11 0 0,6-1 0,3 0 0,-3 0 0,-7 1-362,-5 1 0,-4-1 0,0 1 0,8 0 229,-8-1 0,6 1 0,4-1 0,4 1 0,0-1 0,-1 0 0,-2 1 0,-4 0 0,-6 0-579,11 0 1,-8 1-1,0 0 1,7-1 759,-4 1 0,6 0 0,5 0 0,2 0 0,0-1 0,-4 1 0,-5 0 0,-8 1 0,10-1 0,-9 0 0,5 0 0,1 1 0,0-1 0,0 1 0,0-1 0,0 1 0</inkml:trace>
  <inkml:trace contextRef="#ctx0" brushRef="#br0" timeOffset="99164">17568 7366 2908,'5'3'4242,"-1"0"-3506,-27-36-654,7 12-28,-1-4 1,-2-1 46,-5-8-1415,6-18 0,2-6 1210,9 24 1,1-2 27,0-5 0,1-5 1,5 2-169,15-14 0,6 4 84,-3 8 1,1 0 68,0 5 1,1-3 0,-1 3-324,5-5 1,1-2 315,-3 7 0,2-6 0,0 0 0,-2 4 43,-3 4 1,-1 3 0,1-4 12,4-11 1,2-7 0,-1 1 0,-4 7-4,-3 0 0,-3 2 99,-1-3 0,-2-5 1,-1 6-33,-4 7 1,-3 1 204,-1-5 1,-3-4 0,-2 5 36,-5 3 1,-2 3-276,2-4 1,-2 4-88,-13-4 1482,11 29-1885,-17-11 327,9 12 113,-8-6 1052,11 13-960,8 4 3309,-9-4-3032,9 3 1966,-5-1-1929,7 2-29,-1 1-97,-2-2-82,-1 1-56,-4-2-3176,-28-8 3187,10 4-1168,-4-1 1,-3 1 1075,-9 0 71,0 2 1,-3 1-9,18 2 0,-3 0-260,-4 0 1,-8 0 0,0 1 0,4-1 326,-9 1 0,-2-1-63,1 1 0,-9 0 1,1-1-1,6 2 137,11 0 0,4 0 1,-4 0-198,-1 1 0,-4-1 1,-3 0-1,1 1 0,5 0-22,-6-1 0,4 1 0,-9 0 10,12 1 1,-5-1-1,-6 1 1,-2-1-1,-2 1 1,0 0-1,1 1 1,4-1-48,-1 2 1,2-1 0,1 2 0,0-1 0,-1 1 0,-2-1 0,-2 0-72,9 0 0,-1 0 1,-2 0-1,0-1 0,-1 1 1,-1 0-1,0 0 0,-1 0 1,0 1-1,1 0 132,-1 1 0,-1 0 1,-2 1-1,0 0 1,-1 0-1,1 0 1,1 0-1,1 0 1,3 0-1,1 0 1,4 0 32,-11 0 0,5 0 0,3-1 0,1 1 0,-3 0 0,-5 0-47,8 0 1,-4 0-1,-3 0 1,-2 0-1,0 0 1,0 0-1,1 0 1,4 0-1,3-1 1,5 0 5,-6-1 1,5 0 0,4 0-1,-1-1 1,-2 1 14,-7 0 0,-3 0 1,0 0-1,1 0 0,2 0-141,-5-1 1,0-1 0,3 1-1,8-1 3,-1 0 1,4 0 350,2-1 1,-2 1-1,7-1-635,-9 1-227,6-1 85,-10 3-404,4 0 0,-3 1 950,5-2 1,0 0 1058,-8 1 1,1-1-388,17-2 1,5-1-671,4 0-339,5 10 504,19 6 3299,-2 18-3237,1 8-216,0 8 1,-1 14 0,0 2 55,1-13 1,1 1 0,-1 2 0,1 3-61,0-3 1,0 3-1,0 3 1,1 0-1,-1-2 1,1-4 1,0-4 0,0-3 0,0-1 0,1 1 0,0 1-266,2 0 0,0 3 1,1 0-1,1 1 0,-1-3 1,1-2-194,1 6 0,0-3-1,0 0 1,1 1 222,-1-4 0,1 1 0,-1 1 1,1-2-1,0-1 118,0 14 1,0-2 0,2-1 104,-2-12 0,1 2 0,1-3 1,1-5 587,7 5 1,1-3-320,-1 15 1,5-7 231,2-29 0,6-7-95,15-9 1,5-5-206,-6-1 0,2 0 0,1-1-109,-2 1 1,0-1 0,3-1-11,-1 0 0,2-1 0,0-1 0,-5 1 8,11-1 1,1-1-606,-6 0 1,7 0-1,0-1 1,-3 1 549,-4 0 0,-3 0 0,3-1-37,-2 1 1,3 0 0,2-1 0,0 0 24,6 0 0,2-1 1,0 0-1,-2 0-266,-9 2 1,-2 1 0,0-1 0,3 0 249,1 0 0,3-1 1,0 1-1,0 0 0,-3 0-2,-1 1 0,-4 0 0,2 1 0,7 0-113,-9 0 0,6 1 0,5 0 1,1 0-1,3 0 0,-1 0 1,-2 1-1,-3-1 0,-4 1 129,10-1 0,-6 1 1,-2-1-1,3 1 0,7 0-10,-14 0 1,4 1 0,3-1-1,4 0 1,1 1 0,0-1-1,-1 0 1,-1 1 0,-3 0 0,-4 0-1,-6 0-6,11 0 0,-8 1 0,-3 0 0,2 0 0,5 0-52,-4 0 1,5 0 0,2 0-1,1 0 1,1 0 0,-2-1-1,-3 1 1,-3 0-87,4 0 1,-5-1 0,-1 1-1,2-1 1,8 0 137,-11 0 0,7 0 0,3 0 0,4-1 0,2 1 0,-1-1 0,0 0 0,-2 1 0,-4-1 0,-5 1 0,-7-1 0,13 1 0,-10-1 0,-1 1 0,6-1 0,3 0 0,0 0 0,0 0 0,0 0 0,0 0 0,0 0 0,0 0 0</inkml:trace>
  <inkml:trace contextRef="#ctx0" brushRef="#br0" timeOffset="102912">3895 7620 11759,'7'11'1196,"-2"-3"-1196,11-37 117,-4 11 453,14-25-184,-6 18-234,2 2 1,4-1-59,4 2 0,2 2-66,-2-2 0,1 1-26,-1 6 1,0 4-6,29 6-4248,-3 11 4282,-23-4 0,0 3 5,20 11-1436,-15 0 1400,2 3 44,1 1-5,1 1 1,4 2-671,-5-4 0,1 0 632,8 5 1,2-1 5,2-2 0,-2-4 653,-20-7 0,0-1-626,19 4 0,5-2-91,-12-8 0,1-2 0,-2 0 38,5 1 1,1-2-39,0-4 0,4-1 1,-8-2-210,-14 0 1,-3-2 234,8-1 1,5-2-132,5-5 1,5-2-1,-6 1 139,-9 5 1,0 0-35,15-6 0,6-1 1,-10 4 213,-2 4-196,-12 6 0,1 2 227,25 10-26,-11 1-26,-8 6 1,-3 2-84,-1 1 1028,-1 1 1,5-1-1023,3-3 0,-1-1-1026,-6-2 1,0 0 971,9 1 1,-1-3-16,-8-3 0,-1-3-141,18 2 181,-9-2 0,3-1-323,4-6 1,-1-1-575,-8 3 1,1-2 780,8-3 1,0-2-10,-5-1 0,-2-1 623,-9 3 1,2-1-529,2-1 0,5-2 0,2 2-24,8-1 1,2 2 0,-3 0 18,5-2 1,1 2-20,-4 3 1,4 2 0,-11 4-8,2 8 49,-14 1 1,2 4 328,6 10 1,-1 0-275,-11-6 0,3 0 8,11 4 0,8 1 0,-3-3-50,4-4 0,3-2-248,-7-3 1,7 0-1,1 0 1,-6-1 47,-4-2 0,-3-2 0,1 0-7,9 0 1,1 0 0,0-3-805,-2-1 0,-1-2 0,-5-1 87,-2 0 0,0-2 893,5-3 0,4-1 0,-11 0 0,-8-1 0,1-8 0</inkml:trace>
  <inkml:trace contextRef="#ctx0" brushRef="#br0" timeOffset="121834">9462 7599 6554,'8'9'1070,"-1"-1"-804,-7-8 142,0 0-32,10 1-312,-5-1 510,13-1-384,-14 1 202,3-2-238,-6 2-61,0 0-401,21-12-20,-7 5-169,14-7 0,2-1 223,3 0-1191,3 0 0,9-3 1,-5 2 1209,11-3 255,-13 4 0,5-1 0,-10 4 0,-9 4 0,4-3 0</inkml:trace>
  <inkml:trace contextRef="#ctx0" brushRef="#br1" timeOffset="258625">9746 12579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03:25:17.20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13589 1312 14563,'6'1'954,"-1"-1"-564,-5 0-178,5 36-589,3-9 582,-1 4 1,0 1 183,10 18-942,1 7 683,-10-29 1,1 4-911,0 5 0,-1 5 1,0-1 795,0 8 1,0 2-92,-1 0 1,0 4-1,-1-5-163,-2-9 1,-1-3-220,0 6 1,0-5-2625,1-9 1110,-1-5-471,-1-28-1207,-6-32 3649,0-5 0,-2 2 0,3 21 0</inkml:trace>
  <inkml:trace contextRef="#ctx0" brushRef="#br0" timeOffset="200">13695 1651 7405,'-5'-33'5270,"1"2"-7252,-1-5 1,1-1 1981,1-2-199,7 10 1199,13 15-1090,0 6 710,24 0-668,-12 14 1,0 3-717,20 7 795,-19-1 0,-3 4 176,5 25 163,-13-8 94,-3 12-977,-24-3 958,-11-18 0,-5-2-445,-15 18-136,0-17 1,-1-5-467,-2-3-654,9-5 0,-1-3 1013,-16-2 0,16 0 0,7-8 0</inkml:trace>
  <inkml:trace contextRef="#ctx0" brushRef="#br0" timeOffset="582">14161 2032 6486,'8'13'845,"-1"-2"1816,-7-11-2468,0 0 1350,34-5-1717,18-17 40,-22 13 0,-1-1 97,1-5 1,-3-4 28,2-13 53,-12 6 86,-2-9 2911,-12 12-2857,-23-15-292,6 21-355,-31-5 401,18 29 167,-25 21-969,28 0 0,1 2 864,4-5 1,1-1-2,1 7 0,4 0-131,10 9 42,7-11-152,16 13-917,11-27 0,5-3 108,14 5-596,-13-16 1,7-7-1,-5-1 2056,-9-4 0,-3-2 1,7-1-1,-3 0 0,-7-1 1</inkml:trace>
  <inkml:trace contextRef="#ctx0" brushRef="#br0" timeOffset="899">14880 1799 4386,'-6'-10'2868,"1"2"193,-32 29-2428,15-5-440,-4 2 0,0 1-103,-1 7-902,10-1 0,2 3 557,-1 17 126,10-9 1,6-2-202,8 0 1758,13-5-1462,15-32 34,-15-4 24,15-14-68,-23-1-38,-2-4 46,-2-3 3057,-2-1-2601,-2-15 1328,-3 17-1463,0-3-400,-2 24-25,0 13 370,12 25-1901,12 9-1816,10 10 2639,5-15 0,-18-21 0,-7-9 0</inkml:trace>
  <inkml:trace contextRef="#ctx0" brushRef="#br0" timeOffset="1168">15134 1757 10653,'12'12'1890,"-3"-2"-1358,-5 21 1,-4 4-533,4-2-216,2 17 0,2 0-410,2-13 380,4 7 587,0-6 139,-9-22 487,3 2-707,-11-25 124,-1-17-334,0-26-3347,1 6 3297,6-15-1945,10 8 1953,-1 16-78,8-17-574,-5 24-2595,7-2 1422,-4 13 2262,19 2 0,-24 10 1,11-1-1</inkml:trace>
  <inkml:trace contextRef="#ctx0" brushRef="#br0" timeOffset="1451">15642 1693 11434,'-3'-2'3243,"0"1"-2111,-34 17-1328,18 14 117,-21 1-279,39 15 145,11-26-3,9 7 4,-1-10 88,30 18 124,-22-15 314,1 3 0,-4 2 397,-13-1 666,-31 21-1377,2-23-1268,-10-6 0,-2-5 1268,0-14 0,1 5 0,17-9 0</inkml:trace>
  <inkml:trace contextRef="#ctx0" brushRef="#br0" timeOffset="1718">15896 1820 11392,'2'12'4755,"-11"47"-10628,10-11 5713,-4-14 1,2 1-224,13 11-204,15-30 1,4-6 566,8-9 111,-7 2 0,-1-4 316,-3-22 863,-13 2-549,-11-14 0,-6-2-525,-2 1-14,-2-1 0,-3 2 146,-9 15-328,-1 4 3115,0 4-9342,-20 1 6283,20 6 1,-11 0-1,27 6 1</inkml:trace>
  <inkml:trace contextRef="#ctx0" brushRef="#br0" timeOffset="2052">16150 1799 3130,'17'8'1205,"3"18"0,-2 3 1363,-7-4-2577,5 10 1,-1 4 120,-8 0 484,-2-11 1462,-6-6-1277,-3-22 371,-2 0-1250,-2-7-779,1-25 715,5 7 2526,7-20-2168,17 7 30,-2 10 522,8 2 0,1 4-597,-4 6-36,25 4 25,-36 24 28,5 13-26,-6 4-267,-2 12 1,0 3-307,1 1-1042,-2 4 0,-2-3-5040,-6-21 6513,-1 0 0,-1-19 0,0-6 0</inkml:trace>
  <inkml:trace contextRef="#ctx0" brushRef="#br0" timeOffset="2450">16531 1439 16859,'-27'34'-673,"0"0"0,10-2 1,6-2-1,11 5 1,13-10-1</inkml:trace>
  <inkml:trace contextRef="#ctx0" brushRef="#br0" timeOffset="2751">16933 1651 14344,'-11'-8'538,"-33"17"-373,19 24-311,-10 15 20,23-3-106,22-9-128,9-12 1,3-1 216,3 4 53,-1-4 1,0 0-21,5 3 110,-11-7 96,0 3 3149,-46 1-2839,6-12-297,-11-1 0,-4-3-162,-2-4-563,8-1 0,0-5 616,-12-22 0,14 16 0,7-15 0</inkml:trace>
  <inkml:trace contextRef="#ctx0" brushRef="#br0" timeOffset="3167">17844 1566 15946,'-39'39'277,"0"1"0,2 3 0,9-3-419,18-4-183,3 9-146,13-15-4318,20-5 0,6-3 3081,9-1 1708,-2-11 0,9-4 0,-9-2 0,-2-6 0,-4-3 0,-1-1 0</inkml:trace>
  <inkml:trace contextRef="#ctx0" brushRef="#br0" timeOffset="3417">18225 1757 13355,'8'0'1518,"-22"20"0,-9 8-1756,6 23 115,-7-16 0,4 0-197,20 17-936,23-29 0,7-8 887,17-9 458,-14 3 1,-2-5 109,4-26 95,-25-8 0,-7-3-196,1-4-17,-3 3 1,-3-1 16,-13-5-216,3 12 65,-7-3-9778,-13 8 9760,14 13 1,-8-2 0,21 12-1</inkml:trace>
  <inkml:trace contextRef="#ctx0" brushRef="#br0" timeOffset="3636">18479 1820 11241,'15'39'586,"1"0"0,-2-4 1,0 0-2112,5 9 0,-2-4 767,-1-2-2208,0-1 0,-3-6 3540,-10-24 935,-4-8-1189,-13-57-869,9 25-256,-3-13 0,4-2 805,14-6 0,-6 13 0,6 10 0</inkml:trace>
  <inkml:trace contextRef="#ctx0" brushRef="#br0" timeOffset="3901">18690 1693 6218,'5'2'1224,"20"32"-6759,-9-1 5541,-1-7 0,0 2 83,4 15 348,-3 0 0,-1 0 48,-1-3 400,0 0 0,-3-5-233,-8-23 202,-1-5 51,-2-4 2191,0-1-1817,0-18-1253,0 2 853,4-44-608,0 22-169,3-2 0,4-8 0,-1 7-296,4-8 1379,3-4 0,0 5-1896,-7 27-2327,3-1 3038,-5 14 0,-3 2 0,0 4 0</inkml:trace>
  <inkml:trace contextRef="#ctx0" brushRef="#br0" timeOffset="4218">19092 2011 13324,'6'0'1384,"-1"0"-874,-5 0-1988,69-36 1298,-40 16-50,18-12 0,-2-3 337,-27 9 174,3-12 931,-39 8-1131,3 17-78,-18-7 274,-3 30-134,9 2-138,-8 13 55,16 14 1,4 4-123,2-2 59,5 6 1,8-4-113,11-20-101,12 3-1644,9-20 1,4-5-893,6-3 2205,-3-1 1,-2-2-1,-15-3 1,-7 2-1</inkml:trace>
  <inkml:trace contextRef="#ctx0" brushRef="#br0" timeOffset="4601">19621 1397 12809,'-6'-8'1801,"1"1"-1756,5 7 697,0 0-350,-36 115-400,28-61-832,-3-1 0,-2 10 0,6-10 431,14 7 338,-3-24 0,3 0 71,9 5 0,0-4 0,-4-4 0,13 18 0</inkml:trace>
  <inkml:trace contextRef="#ctx0" brushRef="#br0" timeOffset="4952">20024 1820 13832,'-25'3'795,"-5"3"0,1 2-6206,4 2 5664,-15 9 1,1 3-257,10 2 578,8 0 1,4 0-878,13-1 341,12 11-1178,27-21 951,-8-5 78,7-18 1,-1-6 109,-5-5 92,15-16 1032,-16 11-900,-15 14-163,3 3 1026,-18 27-785,0 39-506,1-19 1597,3-5 1,4-3-1954,6-12-246,7-1-206,-1-12-5114,35-23 5278,-19 0 0,14-6 0,-34 11 0</inkml:trace>
  <inkml:trace contextRef="#ctx0" brushRef="#br0" timeOffset="5151">20426 1524 7797,'3'6'6628,"-1"-1"-6518,-2-5 2732,-16 59-2649,5-19-1877,-1 17 1,0 3 1699,7-28 1,1-1-17,0 9 0,1 3-801,8 13 0,1-2 112,0 2-535,2-5 0,1-6-549,-4-27-1180,0-3 2505,-5-12 1,0-3 0</inkml:trace>
  <inkml:trace contextRef="#ctx0" brushRef="#br0" timeOffset="5418">20214 1841 11580,'-2'-4'3529,"0"1"-2482,2 3-1162,42 14-355,-16-9-2411,14 3 1,3 0 1843,1-7 376,-16 0 1,4-3-1939,21-5 0,-1-3 2599,-1 1 113,1-2 1,-5 0 589,-29 6 1156,-3 2 1334,-15 34-3033,-3-10-165,-1 8 1,0 2-139,0 0-227,1 8-3671,10 5 3313,-5-26 788,5 3 1,-6-24-1,-1-5 1</inkml:trace>
  <inkml:trace contextRef="#ctx0" brushRef="#br0" timeOffset="6101">20595 1609 13857,'7'7'2691,"-1"-1"-2658,-6-6-525,0 0-514,71 8 749,-38-1-300,12-1 1,-1 3 397,-12 4 41,-4 3 346,4 11-35,-17 2 1,-3 2 2,8 13-189,-13 0 0,-3 1-158,-4-1 75,4-9 1,1-1 78,0-3 42,9-2 27,-5-24 535,0-2-599,6-2 107,7-26-277,-8 6 166,-4-14 0,-4-3 318,-9-10-111,-3 10 1,0 3-89,-3 2 507,-4 6-269,11 22-744,5 0 178,4 3 144,7-1-242,16 4 152,-3 1-53,13 4-176,-12 10 1,-2 5 513,-1 14-77,-3-10 1,-5 1-108,-18 11-345,0-22 90,-3-3 305,3-12 78,1-2 93,15-22-280,-3 9 310,24-23 292,-4 20-101,17 14-213,-21 8 124,-3 41-250,-26-20 45,-3 18 159,-6-11-257,5-18-134,-1 5-656,10-18-89,0-2-4903,12-5 5782,-1-6 0,-2 3 0,-4-2 0</inkml:trace>
  <inkml:trace contextRef="#ctx0" brushRef="#br0" timeOffset="6234">21759 2201 15865,'8'5'1153,"-1"-1"-1153,-7-4 0,0 0 0,0 0 0</inkml:trace>
  <inkml:trace contextRef="#ctx0" brushRef="#br0" timeOffset="7053">23516 1291 15083,'0'-7'2151,"-1"2"-2636,1 5 177,0 0 334,41-14-26,-9 10-109,8 2 1,11 1 0,-7 5-4,-14 8 0,-1 4 266,23 3 0,-14 8-1172,-44 7 0,-17 8 1,0-4 1035,9-7 0,-3-2-50,-9 9 0,-6 3 1,8-8-76,7-1-16,6 16 8,32-25 1,7-2 30,8 9-305,13-12 0,2-6-36,4-10 41,-19-2 1,3-3 383,17-15 0,-4-2 0,-9 7 0,-3-5 0,-1 0 0</inkml:trace>
  <inkml:trace contextRef="#ctx0" brushRef="#br0" timeOffset="7237">23537 1566 13521,'52'2'-826,"1"-1"1,-1 0 0,0 0 0,7 0-1,2 0 1,-3-2 0,-10 0 500,-9-2 0,-4-1 0,9 1 0,-6-1 0,-13 0 0</inkml:trace>
  <inkml:trace contextRef="#ctx0" brushRef="#br0" timeOffset="7924">23072 1333 12269,'-3'-7'988,"1"1"-528,-45 25-4,16-7-348,-4 1 0,-2 2-97,-6 2 83,-2 4 0,-1-1-203,1 3-187,3-2 1,7-1-111,23-8 136,3 2-178,37-4 0,14-3 202,2 0 107,-4-2 0,8 0 0,-5-2-450,-10-3 1,-2 0 515,10-2 1,-1 7-347,-4 17 0,-13 8 1496,-29-2 0,-6 3-676,12 7 1,-4-1 76,-27-6 0,-10-5 633,3-2 1,2-3-1437,5-1 70,-10 13 255,54-29 656,30 0-1001,-3-9 1,8-3 0,-2 0-1909,3 1 0,1 0 1579,2-3 1,5-2 0,-3 0 673,-11 1 0,-2-1 0,-5 2 0,21-5 0,-21 5 0,1-1 0</inkml:trace>
  <inkml:trace contextRef="#ctx0" brushRef="#br0" timeOffset="8552">24490 1630 13145,'3'12'721,"0"-2"-360,-3-10 22,-11 34-1046,-10 12 358,0 9-249,-4-4-270,13-29-3564,-3 4 4388,-2-10 0,5-3 0,2-9 0</inkml:trace>
  <inkml:trace contextRef="#ctx0" brushRef="#br0" timeOffset="8702">24278 1736 8009,'6'5'582,"-1"-1"1997,-5-4-2579,37 45 36,-15-25-549,2 8 1,5 0 143,3-14 0,-2-4 1,-5 1-1,22 2 1</inkml:trace>
  <inkml:trace contextRef="#ctx0" brushRef="#br0" timeOffset="9068">24490 1291 13440,'10'0'126,"-2"1"101,-8-1-227,45 3-350,-5 0 1,8 0 0,-2 1 290,2 0 0,1 2-1576,8 3 1,6 2-1,-15 2 1697,-13 8 120,7 16-314,-51 0 0,-9 0 132,-4 7-283,1-8 1,-5 5 0,4-6 139,-8 8-64,9 6 0,7-2 641,14-17 1185,12-1 1,8-5-1052,23-18-1789,6-10 0,1-5-1357,-19 2 1,-1-3 3118,7-6 0,-6 0 0,-14 1 1,-15 6-1</inkml:trace>
  <inkml:trace contextRef="#ctx0" brushRef="#br0" timeOffset="9607">24744 1630 12246,'-5'-1'1681,"1"0"-1208,4 1-842,102 31-671,-62-25 1,2-1 142,0 5 1,4 2 0,-5-3 285,-3-5 1,-4-5 1237,10-11 1745,-24 8-2389,8-8 370,-25 37-350,-1-12 2,7 26 1243,-1-25-1243,4 2 275,27-13-280,-18-5-5,29-14-166,-25-7 577,8-8-199,-15 13-35,-4 2-119,-13 16 20,-1 2 8,0 3 154,2 5-92,6 45-359,-1-20-793,0-1 0,0 1 740,3 1-157,1 0-386,-2-3 568,-2-4 171,-34 8 202,8-22 444,-13-6 0,-2-6-346,8-9-625,-8-27 36,34 18 167,24-21 114,3 23-109,14-5-3495,3 11 0,-1 3 3685,-3 0 0,-1 1 0,-7 2 0,-25 2 0</inkml:trace>
  <inkml:trace contextRef="#ctx0" brushRef="#br0" timeOffset="9903">22839 2392 14280,'-3'-8'-423,"1"2"-5103,42 3 6157,6-3 0,12-1 0,-1 0-410,-13 3 0,-2 0 1,7-1-152,-5 1 0,7-1 0,3 0 0,1 0 0,-2 0 0,-6 1 134,13 0 1,-4 2-1,2-1-208,-11 1 1,4 0 0,0-1 0,0 2 0,-2-1 22,0 1 1,-3 0-1,3 0 1,6 1-250,-9 1 0,5-1 0,5 1 0,2 0 0,1 1 0,0-1 0,-2 0 0,-3 1 0,-5-1-59,7 0 1,-5 0 0,-2 0-1,1 1 1,7-1-232,-7 0 1,7 1 0,3 0-1,2 0 1,0 0 0,-1 0 0,-5-1-1,-6 1 1,-7-1-689,7 1 0,-8 0 1,-1-1 1149,6 1 0,0-1 0,-8 0 58,8-4 0,-25 2 0,-13-1 0</inkml:trace>
  <inkml:trace contextRef="#ctx0" brushRef="#br0" timeOffset="10253">24003 2519 12328,'0'-9'641,"-1"2"-386,1 52-240,1-11 0,-1 3-33,1-2 0,-1 0-41,2 6 0,0-6 59,0-19 196,2-1 480,21-30-1146,0-3 1,1-2 248,-1 1 0,1 0 20,5-5 1,0 1-39,-2 5 0,-2 4 423,-2-1 1228,11 8-944,-36 19-135,-4 13-273,-7 8 0,1 3-1875,5 11 1339,-2-12 0,4-3-551,16-8 1027,23-24 0,3-6 0,-14 6 0,9-5 0,-1 0 0</inkml:trace>
  <inkml:trace contextRef="#ctx0" brushRef="#br0" timeOffset="10406">24702 2731 14467,'6'1'171,"0"0"-171,-6-1 0,0 0-297,33 3 297,20-4 0,2 0 0,4 3 0,-9-3 0,0-1 0</inkml:trace>
  <inkml:trace contextRef="#ctx0" brushRef="#br0" timeOffset="10570">25167 2582 14605,'2'3'1176,"0"-1"-857,-14 30-1462,0 7 1,0 4-1371,2-9 1,1 1 2512,-4 19 0,2-5 0,9-26 0,0 2 0</inkml:trace>
  <inkml:trace contextRef="#ctx0" brushRef="#br0" timeOffset="11103">22204 2879 7470,'49'10'1293,"0"0"1,1 0 0,1-1-1388,-7-1 0,3-1 1,-1 0 229,-4 0 0,-1-1 1,4 0-84,-2 1 1,3-1 0,4 1 0,8 1-81,-15-2 0,6 0 0,4 0 0,4 1 0,3 0 0,1 1 0,1-1 0,0 0 0,-1 1 0,-1-1 0,-2 0-68,0 0 1,0 0 0,0 0-1,-1 0 1,0 0 0,0 0 0,1 0-1,0 0 1,2 0 0,1 0 63,-6 0 0,1 0 0,2 0 1,1 0-1,0 0 0,1 0 1,0 0-1,-1 0 0,0 0 1,-1 0-1,-1 0 0,-3-1 1,-1 1-3,8 0 0,-2 0 0,-2 0 0,-1 0 0,0 0 0,-2 0 0,1-1 0,-1 0 0,0 0-255,6 0 0,0 0 0,1 0 0,-1-1 0,-1 0 0,-3 0 0,-2 0 1,-4-1 108,12 1 1,-7 0-1,0 0 1,5-1 155,-11 0 0,6 0 1,3 1-1,-1-1 1,-3 0-1,-6-1 1,-9-2-370,8-1 0,-11-3 1642,6-2-1631,-13-5 381,-53-11 0,-11 0 0,18 5 0,-13-2 0,0 0 0</inkml:trace>
  <inkml:trace contextRef="#ctx0" brushRef="#br0" timeOffset="12104">26988 1503 14364,'8'2'1596,"-1"-1"-1591,-7-1 197,0 0-325,126-9-1389,-84 11 1,0 3 0,3-1 1487,13-3 1,4-1 0,-3 3-19,-13 2 0,-2 2 0,-5 9-685,4 27 0,-10 6 959,-8 2-656,-18-12 1,-4 7 0,-8-8 463,-13-12 1,-5-4-38,-7 8 0,-4 2-68,-1-2 1,-4 1-1,4-3-5,10-6 0,1-1 581,-23 23 0,10-4-511,32-20 2206,11 2-2051,26-9 1,9-4-156,11 0 1381,-1-1 0,4-3-2063,-8-8 1,-2-2-1398,-10 2 0,-1-1 659,8-3 0,-2-2 895,8-13 0,-25 12 0,-4-5 0</inkml:trace>
  <inkml:trace contextRef="#ctx0" brushRef="#br0" timeOffset="12271">27051 1968 9244,'-5'6'-137,"1"-2"674,4-4-1600,75 20 1320,-24-12-211,-16-1 1,6 1 0,4 0-890,10-1 1,8-2-1,-1 1 1,-7-1-690,1 1 0,1 1 1498,0 1 0,9 1 1,-3 0-1,-17-2 0,-11 3 1,-3 3-1</inkml:trace>
  <inkml:trace contextRef="#ctx0" brushRef="#br0" timeOffset="12471">26987 2646 11937,'-5'-5'-285,"1"2"1288,4 3-709,41 1-216,-4 0-60,2 0 0,4-1 3,-8 0 0,5 0-320,3 1 0,10-1 0,5 1 0,-2-1 0,-8 1-1142,-5 0 0,-6 0 1,6 0 1440,5 0 0,10 0 0,0 1 0,-6-1 0,-15 0 0,1 2 0,-6 0 0</inkml:trace>
  <inkml:trace contextRef="#ctx0" brushRef="#br0" timeOffset="12640">27199 2773 10550,'-4'-7'-462,"1"2"2679,3 5-1668,0 0 932,278 23-2237,-223-19 0,-3 0 0,1-1 0,5 2-273,-4-1 1,5 1-1,2 0 1,1 0 0,-4 0-1,-6-2 1029,3 1 0,-3-1 0,-6 0 0,-10-1 0,3 0 0,-6 0 0</inkml:trace>
  <inkml:trace contextRef="#ctx0" brushRef="#br0" timeOffset="14521">27220 3429 8567,'2'9'-9,"-1"-3"2489,-1-6-1911,0 0-267,-7 35-240,1-5-54,-2 12 0,-4 13 1,2-7-11,2-11 1,0-2-17,-1 9 0,-1 4 1,1-5-94,0-9 1,2-5 65,-4 12 45,-1 1 1062,8-35-1558,6-12-120,16-39 616,2 1 191,2 4 0,7-10 0,3-2 0,-4 8-199,3 1 0,0 2-603,4-10 0,2-5 0,-4 14 533,1 19 341,-18 50 1,-5 13-264,1-2-455,2 16 0,-3 1 212,-7-11-51,1 11-7849,3-1 8143,-1-32 0,1 13 0,-4-35 0</inkml:trace>
  <inkml:trace contextRef="#ctx0" brushRef="#br0" timeOffset="14755">27792 3746 14431,'-9'-4'1240,"-21"30"-1072,21-8-168,-14 26-3026,34-16 0,8-2 3026,-1-2-449,7 1 0,2-7 743,-6-18 1119,2-5-1386,-15-23 0,-4-6-540,2-1-1371,-4-17 1,-4-1-326,-2 14 1905,-2 6 1,-1 2 0,3 14 0,-2-1-1</inkml:trace>
  <inkml:trace contextRef="#ctx0" brushRef="#br0" timeOffset="15025">27961 3683 2954,'14'20'3414,"1"33"-1498,-11-30-1810,3 31 1264,-2-23-1373,0 0 1,-1-2-1034,1 8 1366,-2-20 1883,0-9-2560,-1-22-114,8-29 1,3-8 342,1 4 130,2 4 0,2-6 1,0 7 858,5-3-969,4-1 0,-1 4-684,-9 19-5193,15-11 6823,-23 35 0,1-1 0,-4 1 0</inkml:trace>
  <inkml:trace contextRef="#ctx0" brushRef="#br0" timeOffset="15509">28363 3704 10076,'-10'0'1801,"2"-1"-986,1 35-233,4 1 1,2 3-439,-4 0 0,2-1-99,1 3 0,1-5 89,0-7 1098,1-24-1223,1-4-312,11-24 303,-1 1 54,10-19 314,-3 1 0,1 0-192,1-3-74,-2 4 1,-1 3-123,-4 13-243,-5 11-706,9 31 969,-12 1-16,2 17 1,-2 3 15,-4-3 37,0 21-499,-1-23 112,1-19-423,7 2 358,2-23 17,8-5 621,14-19 0,3-5 1849,6-8-1743,-7 9 0,-4 3-136,-10 10-293,-13 42-32,-5-4-4122,2 35 3584,-3-23-346,-1 10-7976,13 6 8992,1-26 0,2 12 0,-5-30 0</inkml:trace>
  <inkml:trace contextRef="#ctx0" brushRef="#br0" timeOffset="16009">29189 3746 14157,'-2'-6'1766,"-34"7"-1237,9 12 1,-1 3-530,-2-6 0,1 4-511,-9 24 0,8 1 217,14-10-151,1 27 187,20-47 124,4-2-1006,42-29 880,-24 7 219,7-6 0,-1-1 148,-10 1 181,2-4 709,-13 18-569,-5 9 34,-3 10-221,-5 8-241,0 3-45,0 1-3613,16 22 3826,-5-27 187,36 7-170,-20-34-386,4-11 1,7-8-1,-5 1-180,10-14 45,-9 2 0,4-8 0,-8 6 336,-4-10 785,-7 0 1,-6 2-786,-12 22-56,-28 15 151,5 33-198,4 17 1,-1 14-1,6-5 76,11-12 1,3 0-304,-5 8 0,-2 3 1,8-8 116,28 3-53,-2-20-2073,17-11 1,4-3-686,1 0 2739,5-6 1,-6-3 0,-26-2 0,0-4 0</inkml:trace>
  <inkml:trace contextRef="#ctx0" brushRef="#br0" timeOffset="16556">30120 3873 13684,'-3'-1'1763,"-14"28"-1214,7-5-451,-11 26-196,4 2-140,6-11-102,3 1 0,2-3 340,1-10 775,3 14-775,6-44-159,3-6-844,19-24 1,3-7 380,3-2 158,-6 8 0,4-5 0,-3 5 638,9-8 47,-14 16 0,2 1 674,15-7-643,-21 22 541,3 16-502,-24 17-230,-3 13-1864,-1 4 1,-1 0 1578,1-3-707,0 2 1,3-4 885,3-25 360,2-1-576,23-30-203,-7 3-222,22-21-195,-12 9 75,3-2 2614,3-2-1043,2 3 1,-2 2 2720,-4 3-1394,15 5-1663,-49 38-509,-10 30 0,-1 5-312,2-6-1071,-1 10 0,4-4-47,11-25 720,19 9 0,-12-29 1,11-1-1</inkml:trace>
  <inkml:trace contextRef="#ctx0" brushRef="#br0" timeOffset="16806">30903 3958 13516,'-47'34'2979,"30"-17"-3254,-7 13 1,4 2-107,18-7-1254,39 21 2119,-9-44-215,17 10-146,-34-39 0,-8-8-1739,-9 3-5,-2-20 773,-7 36 0,11 13 0,-1 1 0</inkml:trace>
  <inkml:trace contextRef="#ctx0" brushRef="#br0" timeOffset="17406">31179 4001 13240,'5'0'3871,"-1"0"-3776,-4 0 193,-50 26-184,22-7-168,-3 10 1,-5 9-1,7-1-289,17-8 1,3 1-808,-13 16 0,8-4 958,26-8-759,44-30 541,-20-8 223,-2-1 0,1-4-1410,-6-8 1,-3-2 1488,15-14-22,-15 11 0,0-4-403,-2-9 1,1-6 0,-3 3 542,-3 6 0,0-1 78,2-5 1,2-5 0,-4 5 402,-6 7 1,-4 4 906,4-9-1239,-22 8 806,-28 55-591,0-1-148,13-3 0,3 7 36,3 19 0,5 0-314,0 1 1138,6 7 1,7-3-1138,11-20-1,12 6 70,13-21 1,5-5 52,4-1-34,11-7 0,2-5-36,-8-14 704,-17 3 1,2-3-888,8-10 1,-2 0 233,0-1-16,-6 2 1,-7 2 194,-21 8-184,-6 7-32,-5 0 275,-43 30-193,24-9 326,-4 1 0,2 4-334,12 10 27,6-6-2009,19 6 0,7 1 1550,0-8-1059,18 2 1,3-5-687,-4-16 1674,0-7 1,-2-1 0,-12 0 0,5-5 0</inkml:trace>
  <inkml:trace contextRef="#ctx0" brushRef="#br0" timeOffset="17606">32385 3852 12574,'-1'7'795,"0"-2"670,-12 26-1188,2-7-182,-9 18 1,-7 14-1,3-7-98,8-15 0,0 0-701,-6 11 0,-4 6 0,6-8 158,-3 5-191,2-2 53,2-3 682,-9-1 1,1-2 0,8-7 0,-3-4 0,1 1 0</inkml:trace>
  <inkml:trace contextRef="#ctx0" brushRef="#br0" timeOffset="18923">26458 4339 12580,'-8'-6'1686,"2"1"-1686,6 5 714,0 0 1075,122-3-2524,-77 2 1,3-1-1,3 0 1,0 1 786,3-1 1,0 0-1,5 1 1,9-1-56,-24 2 1,6-1 0,4 1-1,3 0 1,3-1 0,1 1-1,1 0 1,-2 0 0,-1 0-1,-3 1 1,-4-1 0,-4 0-234,8 1 1,-6 0 0,-3 0 0,-1 0-1,4 1 1,6-1 230,-7 0 0,5 0 1,4 1-1,3-1 1,1 0-1,0 1 1,-1-1-1,-1 1 1,-3 0-1,-5 0 1,-5 0-326,12 2 0,-6 1 0,-4-1 1,-1 1-1,2 0 283,2 0 0,0 0 0,0 0 0,1 1 0,-1 0-86,-2-1 1,-2 0 0,1 0-1,4 2 1,8 1 129,-16-1 1,6 2-1,4 0 1,3 1 0,3 1-1,2 0 1,0 0 0,0 1-1,-1-1 1,-2 0 0,-3 0-1,-4-2 1,-4 0 2,14 2 0,-7-1 0,-4 0 0,0-1 0,4 2 0,7 1-2,-13-3 1,5 2 0,5 1 0,3 0 0,1 1 0,2 1 0,0-1 0,-2 0 0,-2 0 0,-4-1 0,-4 0 0,-6-2 0,-7 0 324,22 5 0,-13-2 1,6 3-468,-8-3 1,6 3 0,3 0 0,-1 0 0,-4-1-1,-9-3 87,13 5 0,-4-2 51,-7-1 0,7 1 1,-5 0-1,-17-6-2,-15-4-1150,-13-3-4191,-22-4 5349,-22 1 0,17 0 0,-4 1 0</inkml:trace>
  <inkml:trace contextRef="#ctx0" brushRef="#br0" timeOffset="24907">26268 4657 13684,'10'9'1794,"-2"-2"-1794,42-22 45,-10 6-401,-1-2 1,14 0 516,-9 6 1,12 0-1,7 1 1,3 0 0,1 1-1,-4 0 1,-8 0-880,3 0 1,-7 0 0,1 1 0,10-1 727,-16 2 1,5-1 0,5 0-1,3 0 1,2 0 0,1 0-1,0 0 1,-2 1 0,-3-1 0,-5 2-1,-5-1-294,10 1 1,-9 0-1,-2 1 1,4 1 0,11 2 334,-19-1 0,5 0 0,5 2 0,3-1 0,4 2 0,2 0 0,2 0 0,2 1 0,0-1 0,0 1 0,-1 0 0,0 0 0,-3 0 0,-2 0 1,-3-1-1,-4 0 0,-5-1-289,20 3 0,-8-1 0,-5 0 1,-1 0-1,2 1 0,3 0 1,9 2 230,-20-3 1,5 1 0,4 0 0,2 1-1,4 0 1,1 0 0,1 1 0,0 0-1,1 0 1,-1 0 0,-1 0 0,-3 0-1,-2 0 1,-3 0 0,-4-1 0,-4 0-1,-6-1-204,21 6 1,-11-1 0,-4 0 0,-1 0 0,4 2 186,-1-2 1,2 1 0,0 1 0,1 0-1,1 0 1,1 2-214,1 1 1,2 2 0,1 0-1,0 1 1,-1 0 0,-5-2-1,-4-2 77,1 0 1,-7-2-1,0 0 1,5 2-228,3 2 0,9 2 0,2 2 0,-3-1 0,-7-3 0,-14-5-845,10 6 1485,-12-13 1,-27-5 0,-13-10 0</inkml:trace>
  <inkml:trace contextRef="#ctx0" brushRef="#br0" timeOffset="25074">31750 5525 14123,'14'2'-2069,"-3"1"1,-11-3-1,0 0 1</inkml:trace>
  <inkml:trace contextRef="#ctx0" brushRef="#br0" timeOffset="33547">8340 17166 5329,'-57'-5'352,"1"-1"0,0 1 1,0 0-1,-5-1 1,2-1-1,4 0 456,13 0 1,3-1 0,0-2-598,-1-3 1,1-1 0,2-1 26,-6-2 0,-1-3 9,6 0 1,-4-5 0,0-1 0,5-3-327,2-7 1,6-3 0,1-5-116,3 0 0,1-3 0,4-3 1,10-1 123,11-2 1,10-3 0,5 1-1,1 4 157,2-7 1,3 5 0,12 1-105,0 17 1,8 0 0,6 2 0,2 1-1,-2 3 1,-4 4 14,8-2 0,-3 7 0,8-1-19,-14 7 1,6-2 0,4 0-1,1 0 1,-1 2 0,-2 1 0,-5 3-22,6 1 1,-5 4 0,0 1-1,2 0-10,2-1 1,1 1 0,2 0-1,1 2 1,-1 3-209,0 2 1,1 2 0,0 2-1,1 4 1,1 2 47,-9 1 1,1 2 0,1 3 0,1 1 0,-1 1 0,-1 0-1,-2-2 84,1 0 0,-1-2 0,-1 0 0,0 2 0,-1 2 1,0 4-109,-1 4 0,3 4 1,-1 3-1,-1 2 1,-3-1-1,-4 0 0,-8-3-89,5 11 0,-10-2 0,-4 8 241,-7-8 1,-2 6-1,-1 3 1,-3 1-1,-5-1 1,-4-4 1147,-10 10 0,-10-3 0,-2-1 0,0 1-665,6 2 0,0 2 0,-2-2 1,-9-5 62,-3-13 1,-7-2-1,-4-2 1,1-5-1,3-5-194,1-4 0,0-6 0,-5-1 11,-7 0 1,-6-1-1,-5-1 1,-1-3-1,2-4-216,3-4 0,-1-5 1,0-2-1,-1-1 1,1 1-157,1 3 1,-1 1-1,0 0 1,0-3 0,-1-3 44,4-4 1,-4-4 0,1-2 0,1-1 0,4 0 0,5 1-38,-6-4 0,7 0 0,-4-7-116,6 1 0,-4-5 1,-2-3-1,0-2 1,4 2-1,6 2-48,-7-7 1,8 2 0,-3-4 138,7 5 1,-4-3 0,0-2 0,3 0 0,7 4-161,5-3 1,5 3-1,3-1-316,0-1 0,2 1 0,2-1 126,3 0 0,1 1 0,2 0-468,1-19 0,3 1-881,6 3 1,5-2 1802,5 8 1,5-1 0,-2 5 0,-5 10 0,1 2 0,9-8 0,0 0 0</inkml:trace>
  <inkml:trace contextRef="#ctx0" brushRef="#br0" timeOffset="50534">23982 6096 6824,'8'7'2553,"-2"-2"-718,-6-5-1364,0 0 285,-2-11 460,8 32-780,-4-9-223,3 25 0,0 7-1776,-3-13 1,-1 3 1539,-1 18 1,-1 9-1,1-6 263,0-8 1,-1-1-383,0 11 0,0 6 0,1-9-21,0-17 1,1-2 20,-1 7 1,1 0-1109,0-10 1,0-1-155,-2 29 391,-2-14 166,-6-7 847,-2-34 0,4 0 0,0-7 0</inkml:trace>
  <inkml:trace contextRef="#ctx0" brushRef="#br0" timeOffset="50799">23897 6223 10944,'10'-11'510,"-2"3"-1368,-8 8 1276,41-28-262,-17 19-156,5-6 0,2 2 284,0 12-365,15 16-2893,-12 2 3055,-5 13 1,-4 6-1,-5 5-937,-6 2 1,-6 1 1253,-13-4 262,-5-9 0,-3-1-374,-13-1-926,-9-3 1,-4-3 381,-6-3-431,0-3 0,0-3 985,4-5-296,6-5 0,4-2 0,9-1 0,-5-3 0</inkml:trace>
  <inkml:trace contextRef="#ctx0" brushRef="#br0" timeOffset="51200">24511 6308 6982,'1'9'2086,"0"-2"1777,-47-14-3678,17 14-2433,-30-5 2273,16 36-25,24-13 939,-9 16-1011,22-19-122,3 0 1274,4 0-1223,4-3-2497,14 5 1937,22-8 2500,16-16-1825,-27-7 0,-2-4-2171,17-21 2354,-25 2 0,-5-2-118,0-2 355,-4 3 0,-2 2 1824,-4 12-2438,-1-1 516,0 46-270,-2-8-606,6 36-45,-1-27 1907,8 16-2969,-3-22 841,13 7 0,-16-21 0,4 1 0</inkml:trace>
  <inkml:trace contextRef="#ctx0" brushRef="#br0" timeOffset="51500">24829 6308 10774,'10'18'1166,"-7"17"0,-5 1-942,-1-5-193,-2 14 0,1 6-2912,2-10 0,2-3 2890,-1 16-346,1-20 0,0-7 861,0-19 1785,0-3-2370,0-37 16,3 9-32,1-10 0,2-2-57,6-5 58,-1 5 0,4-4-382,7-5 1,0 1 178,-6 11 1,0 1-739,8-11 1,-2 6-485,-8 16 1579,1 1-78,-2 11 0,-8 5 0,2 1 0</inkml:trace>
  <inkml:trace contextRef="#ctx0" brushRef="#br0" timeOffset="52118">25125 6414 6537,'7'9'3769,"-2"-1"-3187,-5-8 2765,0 0-2972,0 49-366,-2-26-9,1 7 0,0 2-199,-5 10 126,3-22 6,-2 12 327,4-29-394,0-20-110,3 1 110,2-20-82,12-9 107,-1 8 106,9-14 290,-2 20 0,0 2-284,-1 1 325,21-6-6,-29 51-404,-4 14 1,-1 3-53,1 10 101,-5-9 1,-2-1 69,-2-4 24,0-11 102,0-1 878,0-13-1041,0-6-282,0-4-130,1-6 154,3-5-153,3-5 106,11-20 328,5 5 1,3-1 424,-3 7 0,1 2-346,2-4 1,-1 5 101,1 13 611,-6 66-860,-11-23-189,-1 12 0,-1 1-149,-6-9-564,0 17-4653,2-12 5600,12-9 0,-8-7 0,6-17 0</inkml:trace>
  <inkml:trace contextRef="#ctx0" brushRef="#br0" timeOffset="52918">24024 6392 10738,'-2'-5'2408,"0"2"-1317,2 3-503,174-9-332,-129 7 0,5 1-758,-3 0 1,13 0 0,6 0 0,0 0 0,-3 1 0,-11 1 501,1 0 0,-8 1 0,3 1-82,7-1 1,4 1 0,0 0 0,-4 1-1093,3 3 1,-5 2 0,-6-2 1173,-8-2 0,-7 0 716,3 12-551,-71-16 1,-32-5 162,24 3 1,-8 0-1,-5-1 1,-2 1-1,2 0 1,6-1-410,-3 1 1,5 0 0,-1-1 0,-6 1 237,4 0 0,-7 0 0,-3 0 1,-1 1-1,2-1 0,6 1 1,9 0 323,0 1 0,8 0 0,-2 0-348,-22-2 1,-2 1 0,20 6-719,30 14 585,33-6 2,14 0 1,8-1-431,9-5 0,4-1 428,-12-3 0,2 0 0,2 0-185,4-1 1,1 0 0,6 0 165,-9-2 0,3 0 0,4 0 0,1 1 0,4 0-1000,-11 0 1,4 1-1,2 0 1,1 0-1,0 0 1,0 0-1,-2 1 1,-2-1 981,5 0 0,-2 0 0,-2 0 0,0 0 1,0 0-1,0 0 0,4 1 0,3 0 0,0 0 1,-3 0-1,-8 0 0,-8 0 0,-7 1 0,1 0 1</inkml:trace>
  <inkml:trace contextRef="#ctx0" brushRef="#br0" timeOffset="53401">24024 7620 14521,'9'7'635,"-1"-2"-198,-8-5 252,5 30-499,-1 5 1,-1 6-337,2-5 0,-1 2-126,0 4 1,-1 5 0,0-5 52,0-8 1,-1-1-414,2 18 1,-1 2-23,-2-10 0,0-4 816,1 19 17,-2-11-268,-1-48-281,-2-19 70,-3-20 1,0-6 353,2 15 1,0-2-186,-3-20 0,1-4 601,4 10 1,0 0 71,1-3 0,2-3 8,3 2 1,3-3 0,0 4-519,-3 5 0,4 3-169,12-7 0,6 16-104,6 43 18,-12 20 1,-4 8 561,-4 13-470,-12-8 1,-8-2 474,-21-6-176,-6-3-168,-4-4-78,-2-3-4838,4-9 1,0-3 4890,1-2 0,-16 4 0,47-17 0</inkml:trace>
  <inkml:trace contextRef="#ctx0" brushRef="#br0" timeOffset="53767">24786 7514 12798,'1'4'2025,"0"-2"-471,-52 12-1697,6 14 120,7-10 1,1 3-266,10 11 0,6 0 38,1 4 99,10 6-367,24-26 143,2-8-308,10 0-226,8-25 0,-1-7 909,-1 2 49,1-6 0,-4 0 461,-15 2 148,-4 3 48,-2 5 1268,-1 3-1957,-4 9-17,-1 4-3,-2 13 3,0 2-87,0 8-4998,12 32 2971,-3-28 2114,18 22 0,-18-41 0,4-3 0</inkml:trace>
  <inkml:trace contextRef="#ctx0" brushRef="#br0" timeOffset="54051">25061 7557 10379,'10'8'1862,"-2"-2"-1627,-8-6-19,0 49-930,2 1 690,-1-16 0,-1 0 24,2 8 64,0-32 463,-1-7 622,1-22-836,1 4 412,4-29-268,0 18-200,4-9-555,9 4 0,4 2-1374,16-5 183,-11 8 1,2 3-407,5 12 1895,-3 17 0,-22-4 0,5 4 0</inkml:trace>
  <inkml:trace contextRef="#ctx0" brushRef="#br0" timeOffset="54355">25633 7578 9676,'7'5'4800,"-1"-1"-3036,-48-18-1599,21 16 48,-34-7 50,31 21-78,0 5-96,-6 12-789,8 14 367,6-13-1064,28 5 392,15-36-173,7-14 0,1-5 817,12-15 171,-19 8 1,-3 0 534,-3-5 184,-11 12-5,-4 4 949,-2 7-1221,-3 7-3117,-3 14 2865,0 2-644,-1 18-6021,11 5 6665,-1-12 0,3 0 0,-4-26 0</inkml:trace>
  <inkml:trace contextRef="#ctx0" brushRef="#br0" timeOffset="54850">25972 7514 11636,'8'2'2887,"-12"32"-2965,-8 21-157,-1-2 173,5 2-11,8-38-69,0-5-26,1-4 168,1-4 193,9-21-425,3-8 178,4-10-72,8-14 417,-6 20 1,2 0-147,6-11-2,11-4 134,-27 37-159,-5 7 78,0 5 420,-3 51-784,-2-27 61,-1 7 1,-1-2 8,0-16-154,1 3-319,7-20-3658,13-21 4021,0 0 65,10-17-48,-1 11 0,0 2 479,-2 3 38,1 0 1,-2 7 171,-18 19 642,0 16-1613,-8 34-113,0-18-460,-1-5 1,0-2-1064,-1-12 1402,3 0 707,0-11 0,-1-4 0,1-1 0</inkml:trace>
  <inkml:trace contextRef="#ctx0" brushRef="#br0" timeOffset="55152">26628 7641 13577,'4'7'1383,"0"-2"-1411,-4-5-1038,43-5 552,-21 0 466,10 0 1,1-5 877,-3-23-514,-8 10 451,-18-26-562,-20 32-205,-28 9 190,12 17-889,-12 18 887,21-3-28,4 2-65,4-1-95,5-1 0,5-3-359,24 14-139,-1-18 69,9-2 1,4-4-48,11-7-1199,-3-5 1,2-4 1674,-6-2 0,-3-2 0,19-2 0,-16-3 0</inkml:trace>
  <inkml:trace contextRef="#ctx0" brushRef="#br0" timeOffset="55320">27305 7345 15240,'1'11'2277,"-18"36"-2112,9-24-367,-3 5 0,0 0-162,6 6-157,2 0-61,2 1-47,5 0-2248,3-3 0,2-1 1420,-1 0 1457,7 17 0,-14-42 0,-1-3 0</inkml:trace>
  <inkml:trace contextRef="#ctx0" brushRef="#br0" timeOffset="55474">27093 7514 13810,'-11'-5'2489,"1"0"-2226,10 5 185,0 0-1655,39 17-1364,-1-11 997,-9 3 1,2 0 1252,24-7 1,-34-2-1,3 0 1</inkml:trace>
  <inkml:trace contextRef="#ctx0" brushRef="#br0" timeOffset="55801">27474 7557 13905,'9'47'1005,"-2"11"-2600,-6-7 757,2-3-1791,6-18 3046,-5-19 623,3-7-679,-7-19 635,-3-22-451,4 4 0,1-1-374,1-13 93,5 8 1,3 3-122,6 10-9,8-5 26,-4 14 372,14-3-532,-14 9 298,9-1-634,-18 10-227,-1 1-271,0 1-656,1 0 1490,12 6 0,-15-4 0,8 5 0</inkml:trace>
  <inkml:trace contextRef="#ctx0" brushRef="#br0" timeOffset="55950">27919 7726 5784,'-11'5'1974,"-13"31"-315,14-10-3045,-9 17 1714,12-14 0,5-19 0,1 0 0</inkml:trace>
  <inkml:trace contextRef="#ctx0" brushRef="#br0" timeOffset="56101">27898 7366 15531,'2'4'1748,"-1"-1"-2488,-1-3-385,41-6-513,-18 4 1638,19-1 0,1 1 0,-20 3 0,17 1 0</inkml:trace>
  <inkml:trace contextRef="#ctx0" brushRef="#br0" timeOffset="56301">28321 7578 11720,'-12'-3'4649,"-32"30"-3375,22 1 0,3 4-1251,0 5 1,2 1-21,2-3 0,9-2 0,29 7-6,16-30 0,14-9 0,0-1-881,-7-1 0,0-1 1,3-1 883,4 0 0,6-2 0,-2 1 0,-6-1 0,9-3 0,-9 0 0,-18 0 0,0 0 0</inkml:trace>
  <inkml:trace contextRef="#ctx0" brushRef="#br0" timeOffset="57067">25061 8932 12703,'6'40'924,"0"0"0,-3 1 0,-2 4 0,1 2-927,1 8 1,0 2-1,-1 3-1081,-1-7 0,-1 4 0,0-2 0,0-6 1057,0 6 1,1-6 559,0 4 0,-2-12-595,-4-30-439,-4-14-751,-7-21 0,0-7 1146,-5-10 232,6 1 0,-1-8 0,4 5 56,4 10 0,2 0 52,-5-18 0,4-5 134,10 10 1,4-1 0,1 4-1571,1 6 1,1 1 1187,2-6 1,1-3 0,3 9-121,18 3 377,3 9-313,0 11-36,-1 6 258,-2 28 1,-4 11 267,-19-3 0,-4 2-144,12 9 0,-6 0-122,-19-8 0,-11-3-856,-15 0 1,-2-4-1153,-2 1 2315,-1-3 1,4-5 0,19-12 0,1-2 0</inkml:trace>
  <inkml:trace contextRef="#ctx0" brushRef="#br0" timeOffset="57385">25548 8890 16777,'-3'-7'345,"-42"18"-5,14 22 0,0 8-1399,4-11 1,3 2 900,-4 14 0,13-2-220,29-2-1101,18-26 1,4-5 1351,-2-4 217,5-7 0,-3-7-17,-16-13 81,1-10 1355,-3-10-1509,-10 23 28,8-9 168,-11 32 205,4 5-2327,17 42 531,-12-29-700,3 5 1,1-4 2094,1-19 0,-5 0 0,-3-8 0</inkml:trace>
  <inkml:trace contextRef="#ctx0" brushRef="#br0" timeOffset="57639">25929 8954 13793,'3'33'152,"0"0"0,1 6 0,0-1-303,-1 8-65,2 2 188,-2-30 773,-2-9 582,-9-28-1257,5 3-207,-1-17 0,2-3-76,6 1-53,8-24-559,7 25 1,2 4 73,2-2 193,-2 5 1,1 5-1251,-7 15 276,0 3 1532,7 13 0,-12-7 0,4 8 0</inkml:trace>
  <inkml:trace contextRef="#ctx0" brushRef="#br0" timeOffset="57955">26437 9017 16301,'-35'20'95,"-1"-1"1,1 1 0,-7-2 0,8 2-272,6 32-670,28-10 608,4-21 65,22 5-15,-7-30-78,14-8 101,-10-9 0,-2-3 504,2-2 430,13-21 93,-28 29-624,-4 8 15,-1 2-704,-3 14 504,1 1-971,7 24 251,-1-13-4,7 12 671,32-13 0,-30-9 0,24 0 0</inkml:trace>
  <inkml:trace contextRef="#ctx0" brushRef="#br0" timeOffset="58669">26691 8954 12994,'1'8'3232,"0"-1"-3329,-4 24 1,-2 4-56,2-6 81,-1 10 0,-1 2-184,4-2 260,0-20 74,1 6-74,1-23-83,2-4-28,3-3-485,14-19 0,4-5 591,-1 0 252,5-8 0,-1 0-948,-10 13 1034,1-3 194,-8 25-425,-4 6-62,0 24-213,-5-5-90,1 11-571,1 12 838,-1-26 528,2 14-324,-2-33-65,2-2-1038,34-36 1774,-15 15-1220,13-14 0,1-1 336,-9 9 875,-5 4 0,-2 3-645,-11 15 433,-4 16-453,-9 12-227,-4 26-451,9-15 1,2-1 193,1 15 127,4-15 0,4-6 236,11-13-1439,11-8 0,3-4 1428,7-2-328,9-6 1,1-4 217,-26 3 0,1-2 120,22-13 0,0-2 97,-1-4 57,-18 3 0,-6 0 103,-15 6 220,-1-5 6,-9 11-335,-26-4-242,7 10-141,-13 7 0,-2 7 85,2 8-78,0 19 0,4 4 62,12-6 1572,9 7 1,9-2-1834,19-15-1688,17-9 0,4-6-1373,4-5 3382,-1-8 1,-5-4 0,-23 3 0,4-4 0</inkml:trace>
  <inkml:trace contextRef="#ctx0" brushRef="#br0" timeOffset="58969">28173 8700 14647,'8'9'1601,"-2"-2"-932,-6-7 339,-52 126-1029,40-74 0,1 3-865,-7 0 0,-3 3 0,5-3 676,8-2 0,5-3-1756,0-3 0,-3-5 1966,-10-1 0,12-6 0,-2-7 0,-8-24 0</inkml:trace>
  <inkml:trace contextRef="#ctx0" brushRef="#br0" timeOffset="59302">27855 9123 15386,'5'1'910,"-1"0"-65,-4-1-845,16 29-459,16-12 0,6-1 407,-13 3 0,4 0 4,8-7 1,5-3 0,-4-4-1026,19-6 1024,-22 0 0,3-4-2209,11-18 0,-3-4 1816,-1-1 402,-4-7 1,-7-1 41,-24 10 507,-3-4 606,-33 25-821,7 10-20,-25 14 122,16 9 0,3 3-312,-4 9-502,14-3 0,2 6 0,5-6 37,8 5-111,8 0 1,6-6-74,8-24-315,26-4 880,-18-20 0,0-3 0,8 5 0,3-17 0</inkml:trace>
  <inkml:trace contextRef="#ctx0" brushRef="#br0" timeOffset="59554">28639 9102 9570,'3'5'3749,"0"-1"-2741,-16 33-1060,8-5 1,-1 1-4,-1-1 1,0 1-12,2 15 0,2-4 147,3-16 90,0 10 840,-4-29-1064,3-8-743,-3-23-195,15-13 1204,13-10 0,4-1-34,-11 19 0,4 1-47,7-4 1,5-1 0,-3 6-914,15 1 781,-5 10 0,-2 2 0,-8 5 0,4 4 0</inkml:trace>
  <inkml:trace contextRef="#ctx0" brushRef="#br0" timeOffset="59920">29295 9123 10586,'7'4'6553,"-1"-1"-5663,-6-3-781,-49 36-117,26-16-15,-7 2 1,0 6-687,17 3 1,8 0 36,6 2 381,2 19-11,19-42-107,-2-10-1235,28-29 1246,-23 10 298,-3-3 1,-3-1 71,-10-4 191,-3-15 128,-4 10 1790,0-24-2294,1 36 25,2-7 79,5 26-28,28 7 210,-16 0 70,20 7 195,-24 11-16,-9 14-1137,-15 13 1,-6 3 277,7-25 1,-2 1 445,-12 24 0,-1-7 0,12-31 0,-2 3 0</inkml:trace>
  <inkml:trace contextRef="#ctx0" brushRef="#br0" timeOffset="60101">29655 9186 11656,'11'3'3175,"-1"-2"-6085,-24 41 1,-11 11 2234,11-17-218,-1 2 1,-3 8-1,5-10-584,6-9 1477,0 4 0,6-21 0,0-2 0</inkml:trace>
  <inkml:trace contextRef="#ctx0" brushRef="#br0" timeOffset="60303">29887 9123 12566,'7'5'2599,"-1"0"-2510,-6-5-313,0 0 196,39 25 28,-26-10-21,9 19 0,-6 3-24,-19-5-484,-10 8 0,-6 0-2151,-12-4 1829,10-12 1,1-3 0,1-4 0,10-10-1</inkml:trace>
  <inkml:trace contextRef="#ctx0" brushRef="#br0" timeOffset="60468">30247 9144 12916,'12'2'4595,"-3"-1"-4046,-24 32-596,1-4 1,-1 2-532,-3 7 0,1 3-4338,-5 17 1,3-3 4120,2-7 1,5 5 0,12-51 0</inkml:trace>
  <inkml:trace contextRef="#ctx0" brushRef="#br0" timeOffset="60638">30522 9144 12029,'-15'30'105,"0"-1"0,-1 7 0,-2 5 0,3-5-2325,5-6 1,2-2 2219,-8 16 0,3-4 0,11-14 0,4-23 0</inkml:trace>
  <inkml:trace contextRef="#ctx0" brushRef="#br0" timeOffset="60953">30755 9144 12146,'8'5'3699,"-2"-1"-2744,-6-4-443,-64 99-960,42-60-246,-3 1 0,-4 7 1,6-9 259,6-6 377,-8-7-139,12-17-614,-7-20 57,12-2 484,-2-11 2064,8-4-1089,2 7 1391,4-7-1862,0 20 322,1-2-1313,5 3 554,-2 5-97,5-1-4113,1 4 3511,-2 0-539,4 0 1440,7-3 0,-13 3 0,7-3 0</inkml:trace>
  <inkml:trace contextRef="#ctx0" brushRef="#br0" timeOffset="61156">30861 9186 12134,'12'4'2067,"-3"0"-975,-9-4-887,-17 67-205,9-39-446,-4 18 1,-1 0 25,4-19-571,-2 16 991,5-12 0,1-10 0,4-4 0</inkml:trace>
  <inkml:trace contextRef="#ctx0" brushRef="#br0" timeOffset="61505">30946 9335 9061,'8'2'2755,"-1"1"-2254,-7-3 1958,0 0-2686,48 19-398,-18-6 1,1 1 366,4 0 1,-1 2-2028,0 2 0,-9 0 1870,-19-5 1318,-9 6-840,-41-3 0,-11-4 18,1 4 219,10-4 0,-6 1 1,6 0 60,-6 4-106,20-5 0,-2 1 854,-7 10 0,3 0-516,-3 3-170,3 3 0,5-1-292,20-9 2689,0 8-3497,61 5 374,-13-14 124,3-2 0,4-2-409,1-7 0,0-3-432,-11-1 1,0 0-355,9 0 1,0 0 891,13-2 1,-29-1 0,-2 0 0</inkml:trace>
  <inkml:trace contextRef="#ctx0" brushRef="#br0" timeOffset="62087">24384 9567 8836,'-9'-5'2377,"1"1"-618,8 4-471,35 0-1522,-9-1 444,0 1 0,9-1 373,11-1 0,12 0 0,4-1 0,-3 1-515,-7 0 0,-2 1 0,2-1 0,3 1-578,-6-1 1,4 0 0,2 1 0,0-1 0,-1 0 0,-3 1 507,0 0 0,-1 0 1,-1 1-1,-2-1 1,0 1-548,3 0 0,-1 0 0,-1 0 0,2 0 549,0 0 0,-1 0 0,4 0 0,8 1-151,-14 0 1,6 1-1,5-1 1,4 1-1,1 0 1,1 1-1,-1-1 1,-1 0-1,-4 0 1,-5 0 148,8 0 0,-7 0 0,-2-1 0,1 1 0,5 0 1,7 1-69,-18-1 1,5 0 0,4 1 0,4-1 0,1 1 0,3 0 0,0 0 0,1 0 0,0 0 0,-2 0-1,-1 0 1,-3 0 0,-3 0 0,-4-1 0,-4 1 69,16 0 0,-8 0 0,-5-1 0,0 1 0,5 1 0,10 0-15,-21-1 1,5 1 0,3 0-1,4 0 1,3 0 0,1 1-1,2 0 1,1 0 0,1 0 0,-1 0-1,-1 0 1,-1 0 0,-2 0-1,-3 0 1,-3 0 0,-4-1 0,-5 0-2,15 1 0,-8 0 0,-5-1 0,-1 0 0,1 1 0,4 0 0,6 2 31,-10-2 1,4 0 0,3 1 0,3 0 0,3 1 0,1 0 0,1 0-1,0 0 1,0 1 0,-2-1 0,-1 0 0,-3 0 0,-4 0 0,-3 0 0,-6-1 11,24 5 0,-10-2 0,-4 1 1,1 1-1,6 1-35,-10-2 0,2 0 0,4 2 1,1 0-1,0 0 0,0 1 0,-2-1 1,-4 0-1,-3-1 161,10 3 1,-6-1 0,-2 0 0,0 0-1,1 1-151,7 2 0,2 2 1,0-1-1,-4-1 0,-8-1-2,-4-1 0,-7-1 0,-2-1-31,10 3 1,-4 0 332,9 5-1676,-52-17-665,-6-2-1506,-45-15 3655,14 3 0,1 1 0,5 0 0,-14-3 0</inkml:trace>
  <inkml:trace contextRef="#ctx0" brushRef="#br0" timeOffset="62404">25230 9483 11969,'-51'21'353,"61"-13"434,-23 31-251,38-30 1,18-7-842,-2 0 0,12-1 0,8-2 0,3 0 0,2 0 0,-2 1 403,-13 1 0,1-1 0,0 1 0,2 0 0,0 0 0,0-1 0,1 1 0,1 0-261,0-1 1,1 1 0,1-1-1,0 0 1,1 1 0,0-1 0,0 1-1,-1 0 1,-1 0 162,-3 0 0,-2 0 0,-1 0 0,-1 0 0,2 1 0,0 0 0,2 0 0,3 1 0,3 2-45,-10-2 1,2 2 0,3 1 0,2-1-1,1 2 1,2 0 0,1 0 0,0 0-1,0 0 1,0 1 0,-1-1 0,-2 0-1,-1 1 1,-2-2 0,-3 1 0,-3-2-85,16 3 1,-5-1 0,-4 0 0,-1-1 0,-1 1 0,2 0 0,4 0 0,6 1 90,-16-1 1,5-1-1,2 2 1,3-1-1,2 1 1,1 0 0,1 0-1,1 1 1,-1-1-1,-1 0 1,-1 0 0,-3 0-1,-2 0 1,-3-1-1,-4 0 1,-5-1-242,20 4 1,-8-1 0,-5-1-1,-1 0 1,-2 1 0,3-1 168,0 1 0,0-1 1,-1 1-1,1-1 0,-2 1 1,1 0-15,5 1 1,-1-1 0,0 1 0,2 0 0,5 1 123,-12-1 0,4 0 0,3 2 0,2-1 0,0 1 0,-1 0 0,-3-1 0,-4-1 0,-5-1 0,8 2 0,-7-2 0,-1 0 0,5 1 0,4 2 0,0-1 0,1 1 0,-1-1 0,1 0 0,-1 1 0</inkml:trace>
  <inkml:trace contextRef="#ctx0" brushRef="#br0" timeOffset="62604">31517 10435 14047,'9'10'-756,"-2"-1"2320,-7-9-6364,0 0 4371,-53-48 0,40 36 0,-13-11 1,-1-1-1</inkml:trace>
  <inkml:trace contextRef="#ctx0" brushRef="#br0" timeOffset="64104">26352 10499 11724,'-46'-9'-24,"0"1"0,-1 0 0,-4-2-1197,-1 0 1,-4-1 0,2 0 1333,8 1 1,1 1 0,-2-2-23,1 1 1,-3 0 0,-1-2 0,-3-1-188,1-1 1,-3-2 0,-1-1 0,0 0 0,2-1 283,6 3 0,2 0 0,1-1 1,-3-1-1,-3-4-120,8 2 0,-5-3 1,-2-2-1,-2-1 1,0-1-1,1 0 1,2 1-1,3 0 1,4 2-52,-6-3 0,5 1 1,2 1-1,1-2 1,-2-2-12,-1-1 1,-2-3 0,-1 0 0,2-2 0,5 0 0,7 0 210,-1-15 1,9-1-1,4 1-217,1 12 0,4 1 0,11-6-170,13 1 0,10-7 1,8-5-1,5-1 1,4 1-1,3 4 1,-1 7 182,2 8 1,3 5-1,4 4 1,1 1 0,2 1-1,-1-3 1,1-2-14,-7-1 1,1-2 0,1-3-1,0 0 1,0 0 0,1 1-1,1 2 1,0 3 0,0 4 4,3 3 1,-1 4 0,0 1 0,2 3 0,0 2 0,2 0 0,2 1 0,2 0-22,-6 2 0,3 1 0,3 0 0,1 1 1,2 1-1,0 0 0,0 1 0,0 0 0,-2 0 1,-2 1-1,-2-1 0,-3 1-24,10-1 0,-5 0 0,-2 1 0,-2 1 0,2-1 0,3 1 0,5 0 14,-9 0 0,4 0 0,3-1 0,3 1 0,1 0 0,1 0 0,-1 0 1,0 1-1,-3 0 0,-3 1 0,-3 1 0,-5 1-46,9 2 0,-4 1 0,-5 2 0,-1 0 1,0 0-1,1 2-1,1-1 0,-1 1 0,1 0 1,-1 1-1,0 1 0,-1 0-186,9 3 1,-1 1 0,0 0 0,0 2 0,-2 0 118,-2-2 0,-1-1 0,-1 3 0,1 3 0,0 9-460,-10 0 0,2 7 0,1 5 0,0 3 0,-1 2 0,0 0 1,-3-1-1,-4-3 0,-3-4 503,3 2 1,-5-5-1,-3 0 1,-2 3 0,1 6 96,-2 3 0,2 9 0,0 4 0,-1 2 0,-3 0 0,-5-3 0,-7-6 0,-9-8 139,-13 8 0,-14-9 1,-14 1 557,6-16 1,-8 2-1,-8 0 1,-6 2-1,-2-1 1,-3-1-1,1-1 1,3-2-1,3-2 1,7-3-566,-7 2 1,6-4 0,2-2 0,-4-1 0,-8 2-56,12-4 0,-6 0 0,-4 2 0,-4 0 1,-1 0-1,-2 0 0,0 0 0,1-2 1,2 0-1,3-3 0,4-1 0,5-3-6,-12 1 0,6-4 0,4-3 1,-1 0-1,-4 1 62,-2 0 0,-1 1 0,-1 0 0,-3 0 0,-3-1 0,-4 0-95,15-2 0,-3 0 0,-4-1 1,-3 1-1,-1-1 0,-1 0 1,0 0-1,0-1 0,3 1 0,2 0 1,4-1-1,3 0-83,-12 1 0,7 0 0,3-1 1,0 0-1,-3-1 0,-7 1-33,15-1 1,-6 0 0,-3 1 0,-3-1 0,-1 0 0,-2 0 0,0 0 0,1-1 0,3 0 0,3 0 0,4 0 0,6-1 0,6 0-125,-14-2 1,11-2 0,3 0-1,-3-1-238,-8 0 1,-2-1-1,2-2 1,5-4 439,-1-12 0,5-4 0,5 4 0,7 11 0,2-2 0,-1-14 0,-1 0 0</inkml:trace>
  <inkml:trace contextRef="#ctx0" brushRef="#br0" timeOffset="64255">26967 10351 17517,'5'9'-1647,"0"-2"292,-5-7-348,-39-7 288,-3-4 0,-5 2 0,14 0 0</inkml:trace>
  <inkml:trace contextRef="#ctx0" brushRef="#br0" timeOffset="65455">24469 11261 7542,'-8'-9'4055,"2"2"-3630,6 7 1967,0 0 1741,-14 74-3881,-1-27-1076,2-2 0,-4 8 0,1-6 857,0-7 1,-2-3 255,-4 12 1,-5 3-582,-1-5 1,-4 2 0,3-6 29,9-11 1,-1-1-948,-6 9 0,-4 3 1,9-13-935,12-18 32,1-4 2111,15-28 0,-4 12 0,4-10 0</inkml:trace>
  <inkml:trace contextRef="#ctx0" brushRef="#br0" timeOffset="65756">24236 11494 2110,'6'1'5401,"-1"0"-1056,-5-1-2682,56 48-1663,-31-14-998,10 3 0,0 2 894,-7 12-30,2-1 13,3-2-5,1-4 629,2-6 0,0-2-44,4-5-367,-10-2 1,-1-13-163,-4-50 0,-6-15 64,-1-1-63,-1 0 0,2-11 0,-3 7-940,-7 18 0,-1 2 1009,4-19 0,1-4-21,-6 16 0,0-1 1,-1 4-46,-2 8 0,0 0-1247,3-26 1,-4 7-285,-6 33-1334,-3 1 2931,-1 19 0,4-2 0,-1 2 0</inkml:trace>
  <inkml:trace contextRef="#ctx0" brushRef="#br0" timeOffset="66025">25400 11176 11950,'6'4'3836,"-1"-1"-3374,-5-3 1117,0 0-1128,-88 105-2511,67-76 0,1 1 2092,-5 2 0,-5 3 1,0 4-1,4 2-67,6 7 1,4 3 0,3 0 0,0-7 26,-1 4 0,2-1-75,3 1 0,0 6 1,4-1-1,4-11-99,17 6 129,-3-19 0,8-1-1684,15-8 0,10-3 1,-4-4 908,-10 0 0,2-4 828,8-4 0,9-2 0,-1-2 0,-12-1 0,4-6 0,-9-5 0,1-1 0</inkml:trace>
  <inkml:trace contextRef="#ctx0" brushRef="#br0" timeOffset="66171">25929 11578 5631,'1'4'602,"0"-2"-721,-1-2 0,0 0 1</inkml:trace>
  <inkml:trace contextRef="#ctx0" brushRef="#br0" timeOffset="66504">25929 11578 6565,'2'4'4575,"-2"-2"-5770,0-2 1,0 0-1</inkml:trace>
  <inkml:trace contextRef="#ctx0" brushRef="#br0" timeOffset="67756">25971 11324 0,'-5'-14'1028,"1"2"2397,4 12-682,0 0 596,-19 55-2880,6-19-217,0-1 1,-1 8 0,0-4 118,3-4 0,-1-1-252,-3 11 0,-2 7-16,2-9 1,-1 6 0,0 0 0,1-4-99,0-1 1,1-3-1,-1 2-4,0 0 1,-1 3 0,1-1 0,2-4 235,-6 16 1,7-13-376,12-20 148,1 10 2922,17-41-3102,20-27 1,4-7-640,0-2 820,-10 7 0,6-6 0,-8 4-1,-12 12 0,-3 1-17,5-7 0,-1-5-639,-2-6 1,-1-6-1,-2 5 594,-3 11 1,0-1 72,2-12 0,1-5 1,-3 10-584,-6 10 569,-1-2-271,-2 11 109,-1 12-250,1-1 326,-2 10-3550,0 1 3639,-1 10 0,1-8 0,-1 8 0</inkml:trace>
  <inkml:trace contextRef="#ctx0" brushRef="#br0" timeOffset="69708">23813 11599 14215,'2'11'1358,"0"-2"-805,45-14 0,17-9-1161,-28 8 1,4 1 874,2 0 1,8-2 0,5 0-1,-1 1 1,-6 1-1255,5 0 1,-3 2 0,2-1 1035,0 1 1,1-1 0,5 1 0,7 1-141,-18 1 0,4 1 0,5 0 0,3 1 0,1 0 0,0 0 0,-1 0 0,-2 0 0,-3 0 0,-6 0-251,11 0 0,-7 1 0,-3-1 0,4 1 1,6 0 98,-8 0 1,7 0 0,4 0 0,3 1 0,1 0-1,-1 0 1,-3 0 0,-4 1 0,-7-1 0,-9 1-688,9 2 0,-10 0 0,-1 2 614,13-1 0,-1 1 1,-27 3 913,-55 9 1,-21-1-367,17-8 0,-6-2 104,2-3 0,-10 1 0,-6-1 0,-4 1 0,1-1 0,2-1 0,7-1-169,-4 0 0,7-2 1,-2 0-1,-10 0-44,11 0 1,-8 0 0,-5 0 0,-4 0-1,-2 0 1,-2 0 0,1 0 0,2 0 0,3 0-1,6 0 1,6 0-71,-6-1 0,9 1 1,2-1-1,-2 0 0,-6 1-15,1-1 0,-7 0 0,-5 1 0,-2 0 0,0-1 0,2 1 0,6-1 0,8 1 0,10-1-120,-20 0 1,31 0-395,58 2 0,22-1 476,-1-2 0,13 0-6,-19 0 1,8 0 0,7-1 0,4 1 0,2-1 0,-3 1 0,-3-1-1,-7 1-5,9-1 1,-8 1 0,1-1-1,11 1-146,-19 1 1,8 0 0,4 0 0,4 0 0,2 0-1,1 1 1,-2-1 0,-1 1 0,-5-1 0,-5 1-1,-8-1-18,13 1 0,-11 0 0,-1 0 0,6 1 175,8 0 0,10 0 0,4 0 0,-7 1 0,-13 0 0,-23 1 555,-21 1 831,-40-1-1199,3-3 1,-11 0 164,-4 0 0,-13 1 1,-9 0-1,-5 0 1,1 0-1,3 0 1,9-1-239,-2 1 1,7-1 0,-1 1 0,-7 0-88,7-1 1,-6 1 0,-4-1 0,-2 1-1,0 0 1,2 0 0,3 1 0,7-1 18,-13 1 1,6 0 0,5 1 0,1-1 441,-3 0 1,5 0 0,0 3-861,-6 4 0,2 2 1,25 2 1900,33 3-1746,25-7 1,22-3 0,12-3 0,2 0 0,-7-2-186,-5 1 1,-4-3 0,4 0 0,11-1 401,-20 0 0,7-1 0,6 1 0,5-2 0,2 1 0,4-1 0,0 1 0,0-1 0,0 0 0,-3 0 0,-3 0 0,-4 1 0,-6-1 0,-6 1 0,22-1 0,-12 1 0,-1-1 0,9 0 0,-8 0 0,0-1 0,-1 1 0,1-1 0,0 1 0,0 0 0,0-1 0,0 1 0,0-1 0,0 1 0</inkml:trace>
  <inkml:trace contextRef="#ctx0" brushRef="#br0" timeOffset="70206">24575 12806 14991,'2'7'958,"0"-1"-611,-2-6 232,-13 37 37,-2-3-476,2-1 0,-3 9-100,-2 4 0,-5 10 0,0 0 0,2-7-1536,0 2 1,0 1 1324,3-10 1,-2 7 0,-1 2 0,1-4 0,5-10-1446,2-8 1,1-4 1124,-3 7 0,1-2 505,-6 7 1,10-20-1,0 0 1</inkml:trace>
  <inkml:trace contextRef="#ctx0" brushRef="#br0" timeOffset="70505">24321 13060 13274,'10'9'947,"-2"-2"-456,16 14 1,6 6-492,5 6 0,2 2 1,-8-9 0,0 0 0,3 2 58,5 2 1,3 3-1,0-2 1,-7-6-25,-6-6 0,-1-2 98,10 6 1,4 1-1,-9-10 27,-11-15-162,4-29 1,-2-10-38,-7-5-164,0-3 1,-1-5 298,-10 13 1,-3 3 51,0 8 0,0-2-140,-3-12 1,-1-4-1,0 6-537,-3-6-1787,-1 1 0,-1 11 2316,3 32 0,0-1 0,5 7 0</inkml:trace>
  <inkml:trace contextRef="#ctx0" brushRef="#br0" timeOffset="70773">25612 12785 14467,'-36'43'625,"0"0"0,6-4 0,-1 3 0,4-3-544,1-3 1,1 5-107,5-2 1,-4 8 0,-1 6 0,1 2-1,2-3 1,4-5-394,-1 10 1,6-5 0,-2 6 170,-1-6 1,-5 5 0,2 2 0,5-3-1,10-9-1888,22 16 0,10-15 1264,10-7 155,-6-26 1,1-7 715,11-21 0,-22 7 0,4-6 0</inkml:trace>
  <inkml:trace contextRef="#ctx0" brushRef="#br0" timeOffset="71456">25231 14393 6774,'4'10'1285,"0"-3"715,-4-7-2420,0 0 579,20-43-86,-7 14-483,3-11 0,5-16 0,2-2 0,-4 7 222,0-1 1,0 0 10,-1 2 0,3-8 1,0 0-1,-2 7-189,2-5 1,-2 4 88,-4 14 1,0 1-1,0-1 178,-1 2 0,0 0 1,3-4 240,5-6 0,3-5 0,1 0 0,-5 7-51,0 1 0,0 1 59,4-7 1,3-3-1,-9 21 1601,-14 26-1525,-1 10 207,-8 36 0,-6 13-256,-1 3-106,4-16 1,-2 5 0,2-5 819,-1-8 0,1-4-797,0 2 0,1-1 12,-4 29-940,6-5 1,2 1 833,2-6-234,3-2 0,4-10 139,6-29 1896,8-6-1975,16-33 1,0-11 167,2-1-166,-15 10 1,4-7-1,-1-2 1,-6 7 201,-5 3 1,-2 1 593,5-12 1,1-5 0,-3 9-457,-3 3 442,7-11-380,-22 55 786,-7 28 1,-3 5-813,4-4-145,-4 12 0,2-2-118,10-24-1949,42 10-402,-1-36-527,-4-1 1,0-4 2936,-8-8 0,-5-2 0,8-5 0,-13 5 0</inkml:trace>
  <inkml:trace contextRef="#ctx0" brushRef="#br0" timeOffset="71623">26416 13652 14627,'-2'-9'3102,"-15"33"-2374,-4 16-728,8-14 0,-2 3-4916,-14 21 1,0-2 3696,3-14 0,4 2 0,3-9 0,10-24 1</inkml:trace>
  <inkml:trace contextRef="#ctx0" brushRef="#br0" timeOffset="72258">27093 13102 10429,'9'12'3856,"-3"-3"-882,0 24-2686,-5-3-236,0 0 0,-2 5-48,-7 9 0,-3 0 23,2-10 0,-3 4 11,-4 1 1,-6 6-1,-1 1 1,3-8-35,2-5 0,-3-2-7,-10 9 0,-6 3 1,4-14-85,1-17-69,-5-25 1,3-10 77,15-7 78,14-26 0,10-4 56,4 31 0,8 2 152,13-3 0,13-6 1,6-1-1,-1 3 0,-8 6-840,8 0 1,2 3 615,-5 4 0,9-3 1,3 0-1,-3 3 0,-10 7-106,0 6 1,-1 6 121,6 2 0,8 2 0,0 1 0,-10-1 0,-14 0 0,-1 0 0,12 3 0,-1 1 0,1-1 0</inkml:trace>
  <inkml:trace contextRef="#ctx0" brushRef="#br0" timeOffset="72608">27877 12954 16212,'10'2'2136,"-2"0"-1920,-8-2 268,0 0 202,42 13-475,-14 13 1,5 14-1,1 4 1,-3-6-747,8 5 1,-4 4 491,-11-5 1,2 9-1,-2 3 1,-6-1-1,-9-8-1557,-15 11 0,-11-4 1562,4-5 1,-3 1 0,-10 1-77,-8-11 1,-10 3 0,-6-1-1,-2 0 1,2-3 0,7-3-505,5-3 0,5-4 0,-1-1 1,-6 4 85,-3 0 0,-8 5 0,-3 1 0,-3 1 0,3-3 0,5-3 0,7-7-1764,2-3 0,7-5 0,-3 1 2296,-17 6 0,-2 1 0,10-5 0,-2 0 0,0-2 0</inkml:trace>
  <inkml:trace contextRef="#ctx0" brushRef="#br0" timeOffset="144163">23749 14478 7028,'4'9'2120,"-1"-1"217,-3-8 48,0 0-1464,2-2-871,-1 2 408,3-1-327,-1 2 1376,12 4-1412,-3-2-132,19 4 73,-10-3 76,21 6-25,-12-3-76,12 4-8,-8-4 7,4 0 0,8 0 1,-4 0-13,-8-2 1,2 0-152,16 3 0,8 0 0,-1-1 152,-13-2 0,-2 0 1,4-1-568,3 1 0,4 0 1,1 0-1,-1 0 565,-4 0 0,-1-1 0,0 0 1,-1 0 0,-1 0 1,-1 0-1,0 0 1,-1-1-13,8 0 0,-3-1 0,-3 0-204,-3-1 0,3 1 193,4 0 0,9-1 0,3 1 0,-4 0-48,-14 0 0,-2 0 0,0 1 0,4-1-108,4 0 1,3 0-1,2 1 1,0-1-1,-1 0 161,-5 0 0,1 0 0,-1 0 0,-1-1 0,-1 1 40,7-1 0,-1 0 0,-1 0 1,1-1 1,4-1 0,1-1 1,-1 0-1,1-1 16,0-2 0,1 0 0,-1 0 0,-3-1-24,-10 0 1,-1 0 0,-1 0-1,-1 0-629,15-2 1,-2-1-1,-5 1 647,-1-2 1,-4 1 72,1-2 0,4-2 124,-10 2 0,4-3 1,2 0-1,0-1-229,1-1 1,1-1 0,0 0 0,3-2-38,-3 0 1,2 0 0,1-2-1,0 0 1,-2-1 35,-4 0 1,0-1-1,-1-1 1,-2 0-1,0 0 0,3-4 0,-2 0 1,-1 0-1,-2 1-182,6-4 0,-4 1 1,-3 1 207,4-6 0,-7 2 54,2-4-40,-13 8 0,3-5 0,-2 2-39,-5 5 0,0-1 32,6-9 0,3-5 0,-6 5-32,0-10 47,-9 10 1,-3-3 271,-9-6 0,-6 0-315,-6-2 0,-5 0-22,0 8 1,-4-1-1,-4 2 600,-12-2 0,-5 2 0,-3 2-556,-4-1 0,-2 3 1,0 1-138,4 3 1,1 1 0,-3 1 133,5 6 0,-4 1 0,2 1 0,3 3-633,-6-3 0,-2 1 598,0 1 1,-6-2 0,-3 0 0,1 1 30,2 2 0,1 1 0,0 1 0,0 0-292,0-1 1,0 0-1,0 0 1,-1 1 280,6 2 1,-2 0 0,0 1 0,0 0 0,-1 1-225,-3 0 1,-1 0 0,0 1 0,1 1-1,3-1 216,0 1 0,4 1 0,0-1 0,-4 0 7,-7 0 0,-6-2 1,-2 1-1,5 1 1,9 2 200,-7 0 1,3 1-227,13 1 1,-4 1 0,-1-1-1,-1 1-38,-6 1 1,0 0 0,-2 1 0,0 0-1,-4 0 0,0 0 0,0 1 0,1-1 25,2 1 0,0 0 0,1 0 1,0 0-14,4 2 1,1 0 0,1 0-1,-1 1-124,0 1 0,-1 1 0,2 0 1,2 0 163,-1-1 0,2 1 0,-3 0-11,-4 1 1,-5 1-1,2 0 1,9 0-2,5-1 1,2 2-34,-13 1 0,-7 1 1,2 1 21,6-1 1,1 1 0,1 0 353,-1 0 1,1 0 0,-2 0-361,-5 3 1,0 1-1,7-2 31,11-1 1,1 0-17,0 1 1,-4 2-1,-1 0-66,-5 4 0,0 1 0,0 0 66,-2 3 0,-1 0 1,1 0 434,3-2 1,-1 1 0,3 1-457,4-1 1,1 1 0,1 2 29,-2 6 1,1 2 0,2-2 715,-5 3 0,-1 1-714,-1 4 0,-2 5 1,6-4 6,15-12 0,1 1-18,-8 10 0,-3 6 1,3 3-107,7-2 1,2 2 0,0 4 149,1 2 1,-1 4 0,1 2-1,3-1-411,4-4 1,2 1 0,1-1 0,2 0 382,2-8 0,0-1 0,2 1 0,4 2-33,4 5 1,3 4 0,2 1 0,2-3 0,2-7-324,4 1 1,3-7-1,1 4 391,-3 6 0,-1 4 0,5-2 0,6-8 112,8-13 1,5-6 0,3-4-1,2-3-255,4-2 1,2-6-1,2 0 1,-1 0 109,-2 2 0,0 0 0,1 0 0,3-4-177,1-3 1,4-2 0,1-2 0,-3-1 0,-5-1 77,0-1 0,-6-1 0,7-2 11,-4 0 1,6-1 0,3-1-1,1 0 1,-3 0 0,-7 0-154,10-1 0,-6 0 1,6-1-491,-3 0 1,7-2-1,4 0 1,0 0-1,-5 0 1,-9 2-266,-3 0 0,-7 1 0,4-1 1140,8-1 1,6-2-1,-2 0 1,-14 3-1,4-1 1,-3-1 0</inkml:trace>
  <inkml:trace contextRef="#ctx0" brushRef="#br0" timeOffset="148064">25612 14330 13852,'1'8'825,"0"-2"-825,-1-6 964,0 0-4101,85-19 3137,-41 10-66,-2 0 1,9-1 0,-6 1 237,11 0-615,-9 1 1,-1 1-3704,12-2-695,0 2 4841,-28 3 0,-18 4 0,-10 0 0</inkml:trace>
  <inkml:trace contextRef="#ctx0" brushRef="#br0" timeOffset="148364">26776 14393 15260,'-11'-13'812,"3"2"-6726,8 11 6231,42-20-88,3 8 0,9 0-336,-9 0 1,2-1 0,0 1-309,1 1 1,0 2 0,2 0-976,-5 1 1,2 0-1,-1 1 1,-5-1 1333,8 0 0,-4-1 0,10 0 1,-8 1-1,-14 0 0</inkml:trace>
  <inkml:trace contextRef="#ctx0" brushRef="#br0" timeOffset="151468">28533 11070 6848,'7'12'2271,"-1"-3"-2271,-6-9-1952,0 0 1213,-6 1 739,3 0 0,-3 1 0,5-1 0</inkml:trace>
  <inkml:trace contextRef="#ctx0" brushRef="#br0" timeOffset="151754">28533 11070 0,'-22'53'0,"18"-30"1633,-30 25-1588,27-37-45,-2 2-210,1 3-60,-6 15 1,8-18 0,-4 10-1</inkml:trace>
  <inkml:trace contextRef="#ctx0" brushRef="#br0" timeOffset="152667">28829 11218 11149,'-8'-6'2209,"2"1"-1965,6 5-333,0 0-20,-45 42 46,28-20-2203,-12 16 1,4 2 2055,17-11 728,9 21-782,6-33 29,10 1 8,-1-12-54,14-14 0,1-9 905,9-18-252,-9 10 1,-3-1 122,-8-12 570,-17 9-902,-6 17-149,-12-5-600,-1 12-2114,-4 1 144,-6 9 836,15 0 242,-6 5 2044,12 4 0,2-7 1,2 2-1</inkml:trace>
  <inkml:trace contextRef="#ctx0" brushRef="#br0" timeOffset="152951">29083 11282 11098,'4'11'1960,"-1"-3"-1806,-3-8 404,-43 62-1099,30-19 292,-9-5 0,6-1-728,29 0 386,5-28-902,33-9 1617,-2-31-458,0 3 553,-11-15-3238,-25 19 4083,-6-21-1039,-7 23-800,-10-17 366,-3 32-828,-12 1-286,9 6 1084,-8 10 1,16-6 0,-2 5 0</inkml:trace>
  <inkml:trace contextRef="#ctx0" brushRef="#br0" timeOffset="153367">29337 11578 11546,'6'1'2199,"-1"-1"-1712,-5 0-576,11-44 8,-4 22-5,3-12 1,0-1-3388,0 8 3302,9-17 106,-11 26-97,4-4 18,-9 18-189,-2 2 305,0 4-17,7 11-109,-1-3-534,10 12 206,-7-11-126,4 1 3536,-4-8-3239,1-1-1726,14-14 2138,-8 1 428,17-20-201,-17 9 307,8-13-262,-12 17 677,4-3-997,-11 15 281,2 10-172,-4 4 1805,4 10-1967,-1 1-3743,0 2 403,10 22 1245,-6-17 2095,9 19 0,-14-33 0,1 0 0</inkml:trace>
  <inkml:trace contextRef="#ctx0" brushRef="#br0" timeOffset="154953">28448 11451 6306,'-1'-9'1215,"0"1"851,1 8-1433,0 0-2613,184-36 2173,-136 29 0,4 1-134,-9 0 1,10-2 0,5 0 0,0 0 0,-3 2 0,-7 1-132,3 2 1,-7 2-1,4 1-56,-2-1 0,5 0 1,1 1-1,-2-1 1,-5 1-321,2 0 1,-5 1 0,3 0 114,6 0 0,4 0 1,-1 0-1,-10 1 700,-10 1 0,-5 0-215,10-1 1,-16 1 397,-49-1 1,-17 0-359,7-2 0,-4 1 213,-8 1 0,-10-1 1,-1 1-1,6 0-266,9 0 0,5-1 0,-4 1-25,-6 0 1,-5 1 0,1-1 0,6 0 21,-6 1 0,5 1-89,1-1 1,0 0-44,4-1 0,1 1-501,-7 0 1,2-1 74,13 0 1,3-1 930,-18 2-1181,65-6 546,25 0 91,15-2 0,5 0-157,-16 1 0,4 1 260,3 0 1,10 1 0,1 0-1,-8 0 347,-13 1 0,-3 0 0,2 1-602,11 0 0,5 2 1,-1 0-1,-10 0 738,-9 2 1,-5 1-1650,9 3 0,-15 4 564,-46 18 1,17-14 0,-33 7 0</inkml:trace>
  <inkml:trace contextRef="#ctx0" brushRef="#br0" timeOffset="155203">29676 11769 15635,'1'8'997,"1"0"-997,-32 36-5641,13-12 5790,-1 6 1,-3 11-1,4-2-687,7-2 1,3 1 611,-2-7 1,0 3 0,3-3-75,8 7 0,2-7 0,-2-7 0,7-2 0</inkml:trace>
  <inkml:trace contextRef="#ctx0" brushRef="#br0" timeOffset="155671">29782 12404 14187,'5'6'90,"-1"0"-98,-6-46-5653,1 12 5360,7-22 0,6-6-346,8 8 0,3 2 145,-2-1 0,1 2 502,3 5 0,1 5 2292,11 5-1060,-22 31-1045,3 1-187,-22 30-95,-2 4 0,0 0 58,0-3-128,1 2 0,1-6-132,4-23 2125,4-2-2008,2-8 1804,22-20-1717,-7 3-150,17-18-2850,-12 11 3093,0 0 171,1 2-1699,4 1 2940,-7 14-813,-4 6 23,-10 29-6,-8-1-793,-1 27-167,-1-18-534,0-1 0,0 1-5316,-3 12 6194,0 2 0,-1-21 0,2-18 0</inkml:trace>
  <inkml:trace contextRef="#ctx0" brushRef="#br0" timeOffset="155967">29337 12573 9655,'33'2'768,"0"1"1,24 0-538,-1-3 0,5-1-196,-12-1 0,3-1-104,-10 1 1,5-2-1,0 1 1,-2 0-813,3-1 0,-1 1 1,6-1 401,-6 1 1,7 1-1,3-1 1,1 0-1,-4 0 1,-6 1-703,8 0 1,-6 0 0,3 1 1180,5-1 0,5 0 0,-3 1 0,-13 0 0,10 1 0,-23 0 0</inkml:trace>
  <inkml:trace contextRef="#ctx0" brushRef="#br0" timeOffset="159702">24532 17018 10970,'41'1'228,"0"1"1,-3-2 0,3 1-208,6-2 1,6 0-1,-1 0-743,-7 0 0,0 0 1,8-1 793,-9 1 0,7 0 1,5-1-1,3 0 1,2 1-1,-2-1 1,-3 1-1,-6-1-660,5 1 1,-6 0 0,-1-1-1,2 1 1,5 0 575,-1 0 0,5-1 0,3 1 0,2-1 0,0 1 0,-3-1 1,-4 1-1,-6 0-248,9 0 0,-8 0 0,-2 0 0,2 0 199,0 0 1,-1 1 0,1-1 0,3 0-261,-2-1 1,3 1-1,1 0 1,1-1-1,0-1 321,-5 0 0,1-1 0,1 0 0,0-1 0,-3 1 0,-2 1 0,7-1 0,-4 2 0,-1 0 0,-1-2 0,-5-1 0,1 0 0,-1 0 0,1 0 0</inkml:trace>
  <inkml:trace contextRef="#ctx0" brushRef="#br0" timeOffset="160353">23897 16722 12129,'50'-19'307,"-1"0"0,-3 2 0,-1-2-195,-5-3 0,-2-1-1602,-7 4 1,2 0 1534,9-6 0,4-4-66,-9 5 0,4-3 0,0 0 0,-5 2-69,7-4 0,1-1-115,-7 4 1,6-4 0,2-2-1,-3 1 1,-8 5-1132,3-2 1,-4 2 1271,0-1 1,2-1 0,1-1-269,4-2 0,1 0 1,-3 3 373,-4 4 0,1 0-74,3-2 1,4-3 0,-3 4 59,0 6 0,-4 4 203,-6 2 1,-1 2-188,7-4 1,5 2 715,7 6 0,7 3 1,-2 4-626,-3 5 0,-2 4 1,3-1 163,-6-4 1,2-1-1,0 1 1,-1 4-280,-2 4 0,-1 3 1,0 2-1,0 0-16,1 0 0,-1 0 1,0 1-1,-1-1-27,5 2 1,-1 0 0,5 1 10,-2-2 1,5 3 0,2 0 0,-1-1 0,-4-2-16,5 1 1,-3-2 0,8 1-96,-11-5 1,7 2-1,4 0 1,2 0-1,-2 0 1,-3-1-1,-6-2-326,3 0 1,-7-1 0,0-1-1,5 1 277,1-1 0,6 0 1,3 1-1,-1-1 0,-6-2 1,-8-1-249,8-1 0,-4-2-470,1-1 1,3 0 0,-3-1 770,-2-2 0,-5-1 1,-6 1-1,-4-1 1,7-2-1</inkml:trace>
  <inkml:trace contextRef="#ctx0" brushRef="#br0" timeOffset="161102">25612 15282 10516,'8'3'1509,"-1"-2"-1363,-7-1 2038,10 55-1951,-4-12-1285,-1-4 0,2 12 1,0 2-1,-1-6 1048,0 9 0,1 1 158,-2-12 0,0 4 0,0 2 0,1-3-361,1 9 1,0-1 0,-1 0-740,1 1 1,-1 1-1,1 0 870,0 0 1,-1-1 0,0-1-203,-1-6 0,-1-1 0,0 0-291,-2-4 1,0-1 0,-1-2 410,0 7 0,0-1-559,-1 12 0,1-1 365,-2-6 1,0-7 0,1 1 0,-2 8 0</inkml:trace>
  <inkml:trace contextRef="#ctx0" brushRef="#br0" timeOffset="161802">25231 16404 11933,'-24'-10'1095,"5"2"-1501,19 8 406,0 0 151,38-4 31,-4 0-199,8 1 1,16-2 0,4 0 0,-7 0-551,-13 2 0,-3 0 0,5 0 411,1 1 1,7-2-1,4 1 1,0 0 0,-3 0-1,-6 0-1283,4 1 1,-5 0 0,3 1 1438,8-1 0,6 1 0,-2 0 0,-10 0 0,-7 0 0,-5 1 0,10-1 0,-1 1 0</inkml:trace>
  <inkml:trace contextRef="#ctx0" brushRef="#br0" timeOffset="163270">25845 15515 942,'7'9'2116,"-1"-3"401,-6-6-2405,-1-36-112,1 16-145,2-32-259,3 7 1,1 1 568,-1-2-837,0-7 0,0 1 736,-5 19 1699,-4-16-797,-1 18-775,-1 6-102,1 8 1131,4 14-1220,1 4 191,17 37-273,-9-17 1618,5 10 1,1 1-1671,-2-8-367,9 4 419,-10-18 10,2-7-1,-5-7-36,1-4-331,6-14-78,6-23 874,-5 13-2637,0-11 2872,-14 35-37,-1 1 26,-1 23-580,1-3-3,1 17-2,2-7-85,3 0-30,1-2 13,2-3 438,15 2 3178,-9-11-3206,29-14-303,-23-8-118,15-14-785,-16 2 0,-1 0-645,2-3 1548,-3-2 0,-3 3 0,-11 15 0,0-4 0</inkml:trace>
  <inkml:trace contextRef="#ctx0" brushRef="#br0" timeOffset="163838">26543 16235 12036,'10'13'1169,"-13"17"1,-4 3-1134,-2-5-36,-2 7 0,0 1-187,3-2-12,2-2 163,0-2 341,-7-2 0,-1 0-260,-3-1-50,-3-2 1,-3-3-158,2-15-98,-6 0-2524,-1-31 2784,16 11-3952,-5-28 4089,20 23 893,3-4-503,32-13-1006,-15 15-203,7-1 0,2 1-1278,-1 4 1750,-3 3 1,-1 1 0,-7 2-1,6-1 1</inkml:trace>
  <inkml:trace contextRef="#ctx0" brushRef="#br0" timeOffset="164454">26437 16383 8573,'6'0'3133,"-1"-1"-2509,-5 1-430,53-21-162,-25 12 0,1-1-32,10-5 0,1 1-4,-9 4 0,0 2-618,5 3 0,-3 3-170,0-1-384,25 3-8,-46 3 316,-2 1 868,-2 2 0,-5-4 0,-1 2 0</inkml:trace>
  <inkml:trace contextRef="#ctx0" brushRef="#br0" timeOffset="169956">27009 11811 14823,'-5'40'540,"0"1"1,-1-1-1,0 15 1,-6 1-396,-9-3 1,-6 2-1,2-4-3006,2-6 0,0 0 2808,3-6 1,-3 4 0,-1 0-1,2-4-370,-11 10 1,2-5 124,6-10 0,1 0-157,-5 7 0,-2 1 313,-3 4 0,2-5 0,4-5 0,6-7 1,0-1-1</inkml:trace>
  <inkml:trace contextRef="#ctx0" brushRef="#br0" timeOffset="170171">26437 12742 9305,'5'2'1103,"-18"36"699,7-7-1713,-12 21-83,20-20 422,21-14 1,8-5-402,3-9 0,3-3-1529,6 6 1,1-4 1330,-4-9 1,1-9-1049,-4-4 1,4-7 0,-1-1 0,-4 3-354,1 1 1,0-1 1571,1-4 0,8-4 0,-4 0 0,-10 8 0,-6 1 0,1-5 0</inkml:trace>
  <inkml:trace contextRef="#ctx0" brushRef="#br0" timeOffset="170371">27813 11896 11614,'11'8'1167,"-3"-1"-606,-5 25 0,-6 17 1,0-5-509,-4 14-743,3-17 1,-1 9-1,-1 1 1,0-10 687,-4-7 1,-1-4 368,-2 8 1,-4 3-2151,-4-2 0,-5 1 1,2-5 1736,2-5 1,1-1-1,-12 19 1,3-8 0,11-24-1</inkml:trace>
  <inkml:trace contextRef="#ctx0" brushRef="#br0" timeOffset="170560">27474 12510 12314,'4'4'3357,"-10"42"-2886,1-19-410,-1 4 1,0 2-59,2 4 120,4 15 141,14-15 1,2-2-170,2 11-179,10-17 0,7-11-842,13-32-1258,-6-5 1,8-7 0,-2 1 2183,-10 2 0,-2 0 0,0 0 0,3-2 0,1 0 0,-6 2 0,-7 5 0,-1 1 0</inkml:trace>
  <inkml:trace contextRef="#ctx0" brushRef="#br0" timeOffset="171058">29993 12890 13081,'-47'-7'1154,"5"-2"-826,-1 0 0,-14-3 1,-2-1-1,7 1-1371,-5-2 1,-1-3 945,9 2 1,-8-3 0,-3-2 0,3 1-1,8 0-589,7 1 1,5 0 0,-1-2 750,-12-3 1,-2-3-1,3-9 70,12-6 0,1-9 0,1-5 0,4 1 0,4 6-137,0 3 0,6 4 1,1-7-26,4 1 0,0-8 1,0-5-1,3 1 1,6 4-1,6 9-39,10 2 1,8 7 0,4-1 3,2-12 1,4-2-1,15 3 85,-5 23 1,8 0 0,8 1 0,3 2 0,2 1 0,0 1 0,-5 1 0,-5 2 57,11-5 1,-7 4 0,1 2 0,10-1-39,-16 6 0,7-2 0,4 0 0,4 1 0,1-1 1,0 2-1,-2 0 0,-2 3 0,-6 3 0,-5 2-376,14 5 0,-9 4 0,-1 4 0,2 0 333,1-3 0,2-1 0,1 2 0,-2 7 0,-4 8-184,-10 6 0,-2 9 1,-1 5-1,-2 3 1,-2 0-1,-2-2 0,-4-5-129,1 0 1,-4-4 0,-3 1 0,-2 8 337,-3 3 1,0 7 0,0 6-1,-3 1 1,-4-2 0,-5-5-1,-7-8-159,-15 6 0,-11-8 1,-4 1 190,5-1 1,-2 1-1,-5 0 1,-8-1 304,2-13 1,-7 1 0,-6 0 0,-3-1 0,-1-1 0,1-1 0,4-2 0,4-3-320,1 2 0,4-4 0,1-1 0,-2 0 1,-8 2-63,6-3 0,-7 1 0,-4 2 1,-3 0-1,-1 0 0,-1 0 0,2-2 1,3-2-1,3-2 0,6-3-181,-16 0 0,7-5 0,1-3 0,-3 2 81,8-1 1,1 0-1,-3 0 1,-1-1-1,-3 1 1,-4-1 118,10 0 0,-4-1 0,-3 0 0,-3 0 0,-1 0 0,-1-1 0,2 1 0,2 0 0,3-1 0,4 0 0,5 0 0,-17 1 0,10 0 0,1-1 0,-9 1 0,7-1 0,0 0 0,0 1 0,0-1 0,1 0 0,-1 1 0,0-1 0,0 0 0,0 1 0</inkml:trace>
  <inkml:trace contextRef="#ctx0" brushRef="#br0" timeOffset="175357">28977 12679 12092,'-6'-1'1474,"1"0"41,5 1-944,45-5-977,3-2 670,-9 1 0,13-2 0,9-1 0,1-1 0,-2 1 1,-8 1-1375,4 0 0,-5 1 0,8-1 1104,-9 1 1,8-1-1,4-1 1,3 1-1,-3 0 1,-5 1-1,-9 2-20,3 0 0,-8 1 0,6 3-599,6 1 0,9 3 0,2 0 0,-5 1 0,-10-1 577,-2 1 1,-3 2-233,11 4 0,4 4 0,-32-1-112,-58 5 297,3-4 0,-9-1 74,-11 0 1,-13 0 0,-7 0 0,2-1 0,8-1-421,3 0 1,5-2 0,-7 2 561,8-2 0,-8 0 0,-4 2 0,-1 0 1,2-1-1,5-1 0,9-2 754,-2 0 1,7-2-1,-2 0-584,-5 0 0,-5 1 1,3 0-1,12-2-299,-3 3 277,52-3-118,26-5 0,15-2-354,-9 1 0,4-1 1,7 0 252,-9 0 0,6 1 0,4-2 0,2 1 0,0 0 0,-3 1 0,-6-1-521,8 1 1,-7 0 0,1 0 0,6 0 478,-6-1 1,5 1 0,3-1 0,2 0 0,-2 0 0,-2 2 0,-6 1-354,13 2 1,-5 2 0,-4 0-1,-4 0 362,-8-2 0,-4 0 0,-2 3-17,15 8 0,-17 1 0,-32-6 0,-55 4 0</inkml:trace>
  <inkml:trace contextRef="#ctx0" brushRef="#br0" timeOffset="176107">25464 14563 15097,'5'6'1311,"0"-1"-679,23-10 1,22-14 0,9-5 0,-4 3-641,-8 6 0,0 1 1,1 0-1,3-1-1143,1-2 0,3-2 0,1 0 0,0 1 0,-4 2 1101,-1 1 0,-2 2 1,-2 1-1,-2 2-1558,7 3 0,-3 1 0,-6 2 912,-10 0 1,-2 0 460,23-1 1,-13 4-2485,-36 2 1487,-6 2-574,-2 2 1806,-9 3 0,6-5 0,-2 2 0</inkml:trace>
  <inkml:trace contextRef="#ctx0" brushRef="#br0" timeOffset="176306">27432 14288 17108,'4'4'714,"0"-1"-2320,22-10 1,22-14-1,6-4 1,-7 6 1258,0 3 0,3 1-3,-7 0 0,7-4 0,4-1 0,-2 2 0,-7 3-109,-1 5 0,-4 2 0,-1 1-580,2 0 0,0 0 0,2 0 1039,9-1 0,1 1 0,-5 1 0,-9 0 0,-3 2 0,6-1 0,-1 0 0</inkml:trace>
  <inkml:trace contextRef="#ctx0" brushRef="#br0" timeOffset="185810">29739 6964 7538,'12'1'586,"-3"1"2097,-9-2-1423,0 0-3235,17 40 2188,-8-12-445,2 13 1,4 12 0,-3-7-44,0 11-466,-4-13 0,2 5 0,-4-10-402,-2-11 1107,-8 10 0,2-30 1,-5-3-1</inkml:trace>
  <inkml:trace contextRef="#ctx0" brushRef="#br0" timeOffset="186261">29782 7176 12291,'5'0'2459,"-1"0"-2235,-4 0 1523,15-38-1755,34 22-250,-7-25-2583,9 41 0,-1 10 2841,-20-1 6,23 17 934,-65-1-1051,-25 11 1,-5 1-5,3 3-180,-7-2 0,7-7 43,30-21-467,20-3 727,4-7-2152,32-5 2096,-16 0 24,14 8 0,0 4 106,-12 2 143,3 10 1,-11 8 575,-38 8 0,-9 2-614,8 11-139,-8-11 0,2-7-48,16-20 659,22 4-659,-2-12-512,34-7 47,-17-7 465,14-19 0,0-3 0,-16 13 0,0-6 0,0 1 0</inkml:trace>
  <inkml:trace contextRef="#ctx0" brushRef="#br0" timeOffset="186529">30480 6922 6893,'14'2'2371,"-3"0"-2205,-11-2 909,0 0 426,2 4-869,-2 3 145,-2 27-1609,-6 2 0,-2 2-577,1 12 684,0-14 0,2-4 725,8-18 0,0-7 0,0-1 0</inkml:trace>
  <inkml:trace contextRef="#ctx0" brushRef="#br0" timeOffset="186679">30544 6964 11303,'6'9'1195,"-1"-2"-489,-5-7-714,0 0-4605,42-5 4089,-24 4-1076,41 1 351,-41 5 1234,4 9 0,-15-8 1,-1 2-1</inkml:trace>
  <inkml:trace contextRef="#ctx0" brushRef="#br0" timeOffset="186915">30353 7345 13355,'50'-4'-163,"1"0"1,6 0 0,-4 0 406,-5 1-2503,-2 5 0,-4 2 2450,-13 2-1019,13 16 791,-45-7 45,-14 25 0,-2 2 1,8-17-1,-6 9 0,0 0 1</inkml:trace>
  <inkml:trace contextRef="#ctx0" brushRef="#br0" timeOffset="187162">29887 7959 16019,'-3'-1'845,"0"0"-733,3 1-5,40-2-4322,-3-4 4258,-2 1 0,12-1 63,-7-1 0,9-2 0,6-2 0,4 0 0,2-1 0,-2 1 0,-3 1-1145,2 0 0,-1 1 0,0 0 0,0 1 0,1-1 0,3-1 1039,-5 0 0,2 0 0,3 0 0,0-1 0,-1 0 0,-2 1 0,-2 0 0,-5 2 0,5 0 0,-2 0 0,-3 1 0,-7 1 0,-7 1 0,-6 2 0,-1-1 0</inkml:trace>
  <inkml:trace contextRef="#ctx0" brushRef="#br0" timeOffset="189361">27961 5863 9102,'9'10'3564,"-2"-3"-3222,0 33-241,-2-16-2583,5 34 2476,-4-27 215,2 11-2852,0 4 2618,-5-29 1576,-10-46-1134,2-5-190,-1 4 0,2 1 669,4 8-235,2 6 498,5-8-1016,11 8 1231,21-2-1773,1 21 1,1 5 308,7-3 98,-13 11 1,-10 3 55,-26-3-367,-23 17 1,-6 2 294,7-8-70,-10 6 1,3-5-66,21-19-383,1-2 736,23-7-31,16-3 0,-3 20 1,-1 5-62,7 0-41,-19 14 0,-9 4-32,-16-3 135,-1-6 1,0-1-128,3-3 118,-2 2 543,17-23-258,0-10-3007,29-24 0,6-8 1438,-8 1-895,-4 4 1,5-6-1,-8 5 311,-3-4 1697,-8 8 0,-3 1 0,-5 9 0,-1-1 0</inkml:trace>
  <inkml:trace contextRef="#ctx0" brushRef="#br0" timeOffset="189714">28363 5715 11846,'5'10'3075,"-1"-3"-3005,46-18-78,-23 7-445,25 3 1,-1 4 480,-23 5 294,17 20-249,-53-11-537,-13 7 1,-4 1-1962,-7 6 1531,6-10 1,3 1-1596,2 0 1355,15-13 6306,20-6-4063,-6-4-258,16-4-218,-13 5-120,2 0-562,15 1 0,4 0-520,5 0-351,8-1 0,1-1-1830,12-10 2750,-24 0 0,-1 0 0,5-3 0,-13-2 0</inkml:trace>
  <inkml:trace contextRef="#ctx0" brushRef="#br0" timeOffset="189862">28956 5546 9428,'6'4'2112,"-1"-1"-586,-5-3-849,6 65-2191,1-6 1514,-5-20 0,-1 4 0,1-5 0,3 16 0,-7-10 0</inkml:trace>
  <inkml:trace contextRef="#ctx0" brushRef="#br0" timeOffset="190028">28787 5884 9777,'-19'2'2268,"-1"41"0,6 12-2268,9-14-216,0 1 1,-1 9 0,3-9-366,8 0-3024,6 3 1,1-3 3523,-2-14 1,8 21 0,-16-49 0</inkml:trace>
  <inkml:trace contextRef="#ctx0" brushRef="#br0" timeOffset="190282">28871 6138 8354,'12'2'3288,"24"45"-3288,-25-21-5,8 12 1,-1 2-4,-8-5 633,-3 2 1,-6-2 915,-15-11-1309,1 13 89,-10-53 0,-1-12-358,10 4-1810,0-10 0,5-1 1684,16 8-2855,20-17 1,4 0 1360,-1 6 1404,-1 6 0,5-6 0,-7 10 0,-7 10 1,16-14-1</inkml:trace>
  <inkml:trace contextRef="#ctx0" brushRef="#br0" timeOffset="190929">29125 5778 13768,'-5'-5'-631,"0"1"-67,30-3 1,10 1 42,-8-1-2749,20-7 0,-2 0 4135,-26 7 1495,4-7-2226,-31 16 579,-16 21 1,-1 6-515,6-5 399,-3 7 1,3 1-465,17-6-1517,49 5 1203,-19-13 696,18-14 0,7-12-931,-19-11 1,0-9-1,-2 3 549,5 3 0,-2-1 850,13-20 0,-16 9 174,-31 29-418,-14 19-516,-2 5 3402,-8 24-3882,41 8 292,-6-21 120,20-7 1,12-6-1616,13-19 0,0-6 1227,-18 7 1,-2 0 653,15-6 1,-18 4 520,-38 9 478,-21 12 0,-15 8 1,3 0-611,2 0 1,2 3-677,-6 6 0,-3 6 0,8-6-4,1 12 0,32-5-75,18-35-118,6-2 8,6-3-1912,12-11 0,13-9 0,-5 0 2100,-8 1 0,-1-1 0,6 1 0,5-1 0,-12 1 0,-5-7 0</inkml:trace>
  <inkml:trace contextRef="#ctx0" brushRef="#br0" timeOffset="191161">30268 5630 13190,'-9'-11'874,"2"3"-59,7 8-56,-3 30-2008,2 17 1,0 14 0,1-4 1076,-1-8 0,2 2-73,0 1 0,1 8 0,0 0 0,2-13 536,1-12 0,2-3-2010,2 8 1,1 3 0,0-7 1225,0 1-1397,-1 12 1890,-17-62 0,-2 0 0,4 3 0</inkml:trace>
  <inkml:trace contextRef="#ctx0" brushRef="#br0" timeOffset="191330">30247 6223 7842,'7'-51'896,"0"1"1,-1-1-1,1 1 1,0-1-1,-5-10 1,-1 4-1,10 9-1067,27-2 1,8 25 121,-17 41 0,-1 9 391,18-7 238,-32 15 1,-15 3-2800,-35-11 0,-10-7 2219,19-2 0,-1-1 0,-15 2 0,8-5 0,22-11 0</inkml:trace>
  <inkml:trace contextRef="#ctx0" brushRef="#br0" timeOffset="191580">30565 5694 3651,'9'1'1291,"-2"0"1891,-7-1-894,0 0-993,-1 33-1769,12-6 178,-2 15 486,20-19-1979,17-31 1651,-9-8 357,5-10 2706,-28 0-2407,-13 2-4072,-19-2 3137,4 6-2679,-27 1 1399,23 15 1697,-11 2 0,23 2 0,0 1 0</inkml:trace>
  <inkml:trace contextRef="#ctx0" brushRef="#br0" timeOffset="192063">30882 5588 7164,'5'4'1563,"-2"0"1114,-3-4-2330,3 36-2543,-1-10 2400,0 2 1,0 3-345,-1 5 0,0-1 245,0-6 0,-1 2 161,0 11 0,1 2-269,-1 6 0,0-2-727,0-10 0,1 0 582,0 1 1,-1 3-1,1-2-302,0 7 1,0-2 1046,0-8 0,0-2-796,-4 24 2446,1-48-3667,-18-47 1131,11 8-368,-2-14 0,1-8 174,7-7 0,3 0 551,0 10 1,1-1 21,0 8 1,1-2 0,1 3 436,5-5 1,1 4-182,4-19-169,0 13 1,7 2-431,15 14 0,2 3 190,-16 3 0,1 3 14,17 4 0,-4 10 177,-21 15-1618,3 29 1888,-15-12-1472,-13 28 1489,-5-28 375,-5-2 1,-3-1-3634,-20 8-804,2-3 3647,9-9 0,26-15 0,3-2 0</inkml:trace>
  <inkml:trace contextRef="#ctx0" brushRef="#br0" timeOffset="192479">31221 5609 10566,'4'7'2204,"0"-2"-2501,-4-5 759,0 0-137,1 48-605,1-4 201,2-9 1,2-1 45,10 3-3415,9-25 3114,6-16-81,4-9 135,-5-3 145,-1-5 155,-3-4 924,2-20 67,-8 4 221,-5-1-1232,-14 24-725,-3 16 1062,-1 15-273,-1 3-486,1 31-761,7 4-1331,5-2 1338,3-14 1176,8-31 0,-13-6 0,3-3 0</inkml:trace>
  <inkml:trace contextRef="#ctx0" brushRef="#br0" timeOffset="192698">31687 5271 13072,'10'11'992,"-2"-1"464,-8-10-1083,6 35-309,-2 11-82,0-15 0,0 4-697,-1 8 1,-1 4 0,1-3-510,1-3 0,0-1 652,1 18 0,2-2-422,1-22 0,1-6 994,2-1 0,1-4 0,-7-17 0</inkml:trace>
  <inkml:trace contextRef="#ctx0" brushRef="#br0" timeOffset="192999">32067 5609 10931,'0'-5'2375,"-43"13"-1317,25 1-1415,-11 5 0,3 5-1113,22 21 1532,-2-12 699,22 0-607,-6-31 96,23-19-115,-16 7 527,9-9-788,-18 17 126,-4 8 476,2 9-2532,1 0 2093,1 7 16,3 5-154,-3-5-1602,12 10-164,-8-17 1195,17 0 1,-20-9 0,5-3 0</inkml:trace>
  <inkml:trace contextRef="#ctx0" brushRef="#br0" timeOffset="193179">32385 5398 13179,'11'5'891,"-2"-1"-121,-9-4-73,-3 45-610,1-16-87,1 3 0,-1 3-560,0 21-871,4-17 0,0 1-2570,-1-7 1,0-2 4000,2 26 0,-3-41 0,-2-15 0</inkml:trace>
  <inkml:trace contextRef="#ctx0" brushRef="#br0" timeOffset="193749">32237 5609 13030,'3'1'1577,"0"0"-2061,-3-1-2583,74 0 2480,-39 0 1,1 1 361,4-1 0,4 0 0,-4 1 225,-4-2 0,-4 4 1949,12 26-1949,-36-12-311,-1 32-1444,-6-7 1430,4-13-1416,0-14 954,5-50 843,-1-16 840,-2-1-2026,4 6 2286,-5 28 1763,4-4-2541,-6 16-325,3 0-98,-3 8-70,4 0-22,0 3-228,8 13 360,-5-4-172,5 8-429,-6-2 606,-2-6-5,2 3-113,1-5 0,9-1-1122,15-5 921,-5-6 403,9-9 215,-23 1 245,2-2 704,-11 5-207,-3 3-190,-1 0-431,0 9-638,8 27-686,-1-4 102,2 15-872,-5-18 3355,-4-9-1681,-2 7 0,0-13 0,-2 3 0</inkml:trace>
  <inkml:trace contextRef="#ctx0" brushRef="#br0" timeOffset="194256">30988 12679 6218,'-3'-9'0,"1"1"0</inkml:trace>
  <inkml:trace contextRef="#ctx0" brushRef="#br0" timeOffset="195150">29062 12806 12722,'6'6'-280,"20"-14"0,8-9 280,9-3-182,-3 1 1,10-3-1,2 1 372,-5 5 0,4 2 0,-1 0 0,-1 1-840,7-3 1,-2 0-1,5 0 733,-10 4 0,6 1 0,0-1 0,-3 1 0,-6 3-884,15-3 1,-5 3 800,-10 1 0,2 0 0,-4 1-31,7 1 1,-22 2 896,-67 7-697,-4 1 0,-12 2 0,-6 0-130,16-2 0,-4 0 0,-3 0 1,-2 1-1,-1-1 0,2 1-25,-6 0 1,-1 0-1,-1 0 1,1 1-1,1-1 1,3-1 84,3 1 0,1-1 0,2 0 0,2-1 0,2 1 61,-18 0 1,4 0 0,14-1 508,10-1-1128,11 0 1972,59 2-1621,7-2 1,16-2 0,9 0 0,-1-1 213,-11 0 0,3 0 0,2-1 0,2 0 0,-1 0 0,0 0-312,-9 1 1,1 0-1,0 0 1,0 0-1,0 0 1,1 0-1,0 0 152,5-1 1,3-1 0,1 0 0,-1 1 0,-2-1 0,-3 2 0,-7 1-729,3 2 0,-5 1 0,-5 1 0,-2 0 636,13 4 1,-11 4-905,-13 12 558,-62-13 0,-20-4-679,5-3 1,0-2-701,15 0 0,-1-2 1871,-12-1 0,4 0 0,15-1 0,5-2 0</inkml:trace>
  <inkml:trace contextRef="#ctx0" brushRef="#br0" timeOffset="195833">30247 6498 8533,'44'-13'273,"0"0"1,-10 5 0,2-1-421,9-5 0,6-3 0,-2 2 333,-9 4 1,-1 1 0,4-1-24,10-1 1,6-1 0,2 0 0,-3 0-164,-10 3 0,-2 1 0,1-1 0,8 0-27,-11 2 1,5-1-1,3 0 1,3 0 0,2 0-1,0-1 1,0 1-1,-1 1 1,-3 0-213,3 1 1,0 0-1,0 0 1,-1 1-1,0 0 1,0 0 0,0-1-1,0 1 89,0-1 1,1 0 0,0 0 0,0 0 0,0 1 0,-2-1 0,0 1 0,-1 1-390,10-2 0,0 2 0,-1-1 0,-2 2 0,-4 0 0,-6 0 539,10 1 0,-7 1 0,-7 0 0,-5 1 0,-5-1 0,0 1 0,0 0 0</inkml:trace>
  <inkml:trace contextRef="#ctx0" brushRef="#br0" timeOffset="197118">32364 6329 9533,'2'5'-73,"0"-2"1076,-2-3 89,25 14-930,-14-5 345,25 22-145,-25 2 1,-5 5-227,-2 8 0,-3 1-458,2 2 1,-4 0 370,-7 4 0,-7-1-1099,-12-3 1,-4-4 1166,11-10 1,-3-1-50,-6-2 0,-3 0 0,2-5-371,-18 5 178,7-8 0,-5 2-1012,-3 0 1,-2-1 1136,-3-3 0,2 0 0,9-2 0,5-3 0,-9-3 0</inkml:trace>
  <inkml:trace contextRef="#ctx0" brushRef="#br0" timeOffset="197450">31898 6879 10538,'13'3'1286,"-2"-1"-138,-11-2-263,-34 54-661,5-15-12,4-6 1,-4 6 0,2-5-160,6-10 1,1-1 164,-14 15 1,3-3 156,12-9 392,-1 14-467,19-24 195,16 10-408,1-12 42,24 11-759,7-5 0,5-2-824,-5-3 1,2-1 1453,-5-3 0,4 1 0,-7-3 0,18 0 0,-22-7 0</inkml:trace>
  <inkml:trace contextRef="#ctx0" brushRef="#br0" timeOffset="198019">30141 8149 12798,'4'1'976,"22"-5"0,9-5-253,12-4-3314,4 0 0,5-1 2799,-12 2 1,2 0-48,3 2 1,6-1 0,5 0-338,-13 5 1,4 0 0,3 0-1,2 0 1,1 1 0,-1-1 175,-3 1 0,2 0 0,0 1 0,1-1 0,0 0 0,-2 1 0,-2 0 0,11-1 0,-1 0 0,-3 1 0,-1 0 0,-2 0 0,-4 2 0,1 0 0,-1-1 0,0 1 0</inkml:trace>
  <inkml:trace contextRef="#ctx0" brushRef="#br0" timeOffset="199149">28130 6921 6341,'-6'-2'107,"1"1"3048,5 1-2286,40 4-484,-1-6 0,5-2-1468,7 2 0,7-2 1228,-16-2 1,7-2 0,3-2 0,2 0-1,-2-1 1,-5 2-244,2-1 1,-5 1 0,1-1 0,9-2-73,-12 3 1,7-2 0,3-1 0,3 0 0,2-1 0,2 0 0,-2 0 0,0 0 0,-3 1 0,-3 1-323,5-2 0,-2 1 0,-1 1 1,-2-1-1,1 1 0,0-1 1,2 0 213,-1 0 0,1 0 0,1 0 0,0-1 0,0 1 0,-1 0 0,-1 0 1,-2 1 206,8-2 1,1 0 0,-1 0 0,-4 1 0,-5 2-1,-7 0 1,11-1 0,-7 1 0,2-1 0,0 1-1</inkml:trace>
  <inkml:trace contextRef="#ctx0" brushRef="#br0" timeOffset="200550">29570 8276 0,'11'3'4514,"-3"-1"-1703,-8-2-1049,0 0 700,3 0-2003,-3 0 1781,3 1-1470,-1-1 2378,6 1-3148,3-2 95,29-7-95,3-1-946,-6-1 1,10-3 0,3 0 0,-5 0 878,-3 2 0,-2 0 0,6-1-80,-1 0 1,6-1 0,4-2 0,1 1 0,-3 0 0,-5 2-429,1-1 0,-5 3 0,0-1 0,6 0 134,2-1 1,5-1-1,4-1 1,0 1-1,-3 0 1,-4 2-791,0 0 0,-5 1 0,0 0 0,5-1 1231,-4 1 0,6 0 0,1-2 0,0 1 0,-6 1 0,-7 2 0,15-3 0,-6 1 0,-12 2 0,1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03:28:47.821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13060 2117 7797,'12'8'1771,"18"0"0,4-3-1127,-2-4-146,17 2 1,4 0-4490,1-5 4252,-10-1 1,8-1 0,-4 0-191,-5-1 0,1 0-22,1-1 1,7 0 0,1 0-1,-5 0-28,10-1 0,0 0-21,-5 1 0,7-1 0,1 0 0,-5 0 1,-6 1 0,-2 1 0,7-1-189,-10 1 1,4 0 0,4-1 0,3 0 0,2 0 0,1 0 0,0 1 310,-6 0 0,3 1 0,0-1 0,2 1 1,0 0-1,0-1 0,1 1 0,-1 0 1,1 0-105,0 0 1,0 0 0,1-1 0,0 1 0,0 0 0,0 1 0,0-1 0,0 0 0,0 1-20,0-1 0,-1 0 0,1 1 0,0-1 0,0 1 0,-1 0 0,0 0 0,0 1 0,-1 0-184,-2 1 0,1 0 0,0 0 1,-1 1-1,0-1 0,-2 1 1,-2 1-1,-2-1 0,-4 0 117,16 0 1,-7 1 0,-1 0-1,7 0-55,-9 0 0,5 0 0,4 0 0,-1 0 0,-1 0 0,-5 1 0,-8-1-120,7 1 1,-8 1-1,2-1 140,0 0 1,5 1 0,-3-1 0,-6 1-361,1-1 0,-4 0-1158,15 0 0,-6-1 654,-18-4 966,-6-7 0,-26 5 0,-8-4 0</inkml:trace>
  <inkml:trace contextRef="#ctx0" brushRef="#br0" timeOffset="1484">15812 3175 12619,'8'11'-101,"-1"-2"364,1-40 469,-1 11-248,10-27-389,-2 16 0,3-2-77,2-10 1,1-1-2765,-1 1 1,0 1 2714,-1-2 1,-1-1-430,-5-4 0,-2 5 457,-1 3-203,-1 2 0,-3 10-55,-7 25-190,0 4 792,-6 53-383,6 1-7,-1-18 0,1-1-203,10 17-14,10-38 76,-2-7-617,16-22 645,-12-6 1765,10-13-1210,-1-5 1,-1-1 149,-2 5-218,1-2 1,-3 5-318,-16 26 2242,1 5-1584,-2 33-778,-2-12 1863,4 32-2691,-3-31-558,1 5-135,0-13 1633,5-1 0,-7-6 0,3-1 0</inkml:trace>
  <inkml:trace contextRef="#ctx0" brushRef="#br0" timeOffset="1650">16658 2858 10793,'0'0'0</inkml:trace>
  <inkml:trace contextRef="#ctx0" brushRef="#br0" timeOffset="1986">17209 2498 14095,'5'8'-36,"-1"-2"590,-4-6-8,-11 36-305,4-14-230,-8 24 0,-2 3-14,1-9-134,-8 5 0,-4-2-101,-8-13 403,5-11 0,-1-3-282,1-9-141,2-12-487,29-21 505,5 3 175,6-11 72,11 8 0,5 1-644,3-1 668,-3 4 0,2 3-104,10 10-459,0 4 532,-7 9 0,-2 2 0,-1-2 0,5 10 0</inkml:trace>
  <inkml:trace contextRef="#ctx0" brushRef="#br0" timeOffset="2751">18542 2117 9964,'-3'-3'831,"-23"8"1,-9 4 55,-14 5-1880,-2 0 1,-7 3 1393,15-4 1,-3 2-1,-6 1-161,5-1 0,-6 1 0,-3 2 0,-1 0 0,1 0 0,3-2-672,4-1 0,3-1 0,1 0 1,-2 0-1,-6 1 477,3 0 1,-5 1 0,-4 1 0,-2 1 0,1-1 0,2 0 0,3-2 0,6-1-268,-8 1 0,6-2 0,1-1 0,-3 1 201,-2 1 1,-3 0 0,-1 0 0,1 0 0,4-1-169,3-1 0,4-1 0,-2 1 0,-7 1-424,7-2 1,-6 2 0,-4 1 0,-3 1 0,0-1 0,1 0-1,4 0 1,5-2 47,-2 1 1,6-2 0,1 1-1,-2-1 1,-6 2 564,5-1 0,-5 2 0,-5 0 0,-2 1 0,0 0 0,2-1 0,5-1 0,6-1 0,9-2 0,-19 4 0,8-1 0,8-2 0,0 0 0,0 0 0</inkml:trace>
  <inkml:trace contextRef="#ctx0" brushRef="#br0" timeOffset="3085">14732 2392 11308,'9'5'1333,"-1"0"227,-8-5 515,79 21-1620,-29-9 0,13 1-811,-20-5 1,9 1 0,6 0-1,4 1 1,2-1 0,-1 1-1,-3-1 1,-5-1 363,-2 0 1,-3 0-1,-1-1 1,0 0-1,2 0 1,4 1-166,-3-1 0,3 0 1,3 0-1,1 0 1,2 1-1,0-1 1,-1 0-1,0 0 1,-2 0 128,2 1 1,0-1 0,0 0-1,0 0 1,-1 0 0,0 0 0,-2 0-1,0 0-243,-1 0 0,-1-1 0,-2 1 0,0 0 0,1 0 0,2 0 0,1 0 186,-3 0 1,1 0 0,0 0-1,1 0 1,1 0 0,2 1-1,2 1 1,2 0 0,3 2 57,-17-2 0,4 1 0,2 0 1,3 1-1,1 1 0,1 0 1,2 1-1,-1 0 0,1 0 1,-1 0-1,-1 0 0,-1-1 1,-3 0-1,-1-1 0,-4 0 0,-2-1 1,-5-1-1,15 2 0,-7-1 1,-5-1-1,-1-1 0,1 1 1,3 0-1,6 3 0,1 0 1,0 1-1,1-1 0,-1 1 1,0-1-1,0 1 0,1-1 0,-1 1 1,0 0-1,0-1 0,1 1 1,-1-1-1,0 1 0</inkml:trace>
  <inkml:trace contextRef="#ctx0" brushRef="#br0" timeOffset="4702">19770 1418 12132,'-9'-8'1353,"2"2"-1353,7 6 0,0 0-197,-11 30 197,6-7-20,-4 11 1,-1 3-197,3 4-100,-3 16-2155,6-22 0,2-2 2471,5-5 0,-5 19 0,8-46 0</inkml:trace>
  <inkml:trace contextRef="#ctx0" brushRef="#br0" timeOffset="5001">20003 1439 9897,'0'4'714,"0"-2"-414,0-2-191,1 32-477,0-3 0,0 3-33,-3 24 321,-2-16 1,-5-5 76,-7-10 0,-10 4 209,-4-16 0,-2-4 376,-2 1-792,2-2 0,2-3 991,10-7-698,4-2 269,5-3-18,4-1 190,3-1-731,17-16 134,0 9-2910,23-17 2758,-13 20 458,8-1-233,9 22 0,-25-8 0,13 12 0</inkml:trace>
  <inkml:trace contextRef="#ctx0" brushRef="#br0" timeOffset="5284">19664 1968 11577,'41'-3'-609,"0"-1"1,9 5 0,-4 5 963,4 20-2462,-5 3 2463,-46 13 735,-12-15-38,-17 17-725,11-14-2885,-4 8 2557,16-24 361,17-6-61,38-17-406,7-10-652,-9 1 1,-1-2 302,-14 3 0,-1-1-261,-1 1 1,-2-2 191,20-18 0,-25 20 0,3-6 0</inkml:trace>
  <inkml:trace contextRef="#ctx0" brushRef="#br0" timeOffset="5484">20256 1524 12862,'-9'-6'2353,"2"2"-2353,7 4-224,37-6-391,-7 2 1,3 1-372,7-2 0,2 1 135,7 0 1,-4 1 0,-6 1 0,-5 1 0</inkml:trace>
  <inkml:trace contextRef="#ctx0" brushRef="#br0" timeOffset="5985">20405 1545 8763,'-4'-7'2814,"2"2"-1629,-14 26 0,-3 15-6958,0 17 5655,-1-14 1,2 0-192,7 11-332,29-18 504,-7-18-451,29-5 358,-17-20 363,21-18-1309,1-4 1579,-13 10 135,-3 6 198,-29 21 2759,-28 35-3215,14-20-120,-19 28-166,25-35 266,2 3-1114,15-2 854,0-8-110,22 3 29,-7-10-9,11-3 26,-7-2-1076,17 0 1140,-25 9 661,4 16-552,-32 7 3474,-8 14-3244,-16 2 0,-3 1-204,3-3-281,-2 3 1,4-5 145,22-23 6,4 1 318,36-12-388,-7-3-403,27-6-338,-15-5-435,4-4-564,-11 3 1,-1-1 993,21-13 0,-9 6 0,-20 6 0</inkml:trace>
  <inkml:trace contextRef="#ctx0" brushRef="#br0" timeOffset="6336">21018 1693 11952,'-2'-5'1034,"0"1"-404,-33 15-296,18-1-326,-11 11 0,2 4-134,13-1-154,7 32 280,16-38-53,10 8 53,16-21 135,-17-5 55,15-7-282,-24-12 55,-4 2 37,-1-8 165,-1-23-153,0 17-12,1-13-101,0 28-204,23 5 203,-11 6-385,37-4 425,-23 16 491,-5 11 0,-2 3-303,-1 10-126,-2 22-199,-19-14-99,-1-11-208,-2 8 506,3-1 0,-2-20 0,1 8 0</inkml:trace>
  <inkml:trace contextRef="#ctx0" brushRef="#br0" timeOffset="6520">21505 1672 7014,'5'10'1708,"-2"-2"739,-3-8-2271,-9 35 934,5-13-1217,-7 29-704,8-20 1,1 0 810,-1 15 0,1 5 0,2-29 0</inkml:trace>
  <inkml:trace contextRef="#ctx0" brushRef="#br0" timeOffset="6785">21823 1693 7340,'-24'-5'893,"6"1"-689,18 4-1133,0 0 883,96-12-158,-63 10 611,24-2 1,-5 5-5,-39 9 2184,-2 10-2228,-14-2-673,-12 9 1,-4 1-393,-1 2-1619,-5 5 1,0-2 2324,11-14 0,-3 3 0,15-18 0</inkml:trace>
  <inkml:trace contextRef="#ctx0" brushRef="#br0" timeOffset="6951">22331 1651 11815,'9'0'1969,"-2"0"-1564,-17 26 1,-8 9-406,7-4-375,-7 23 0,3 3-748,9-4-1393,4-11 0,1-3 738,1-4 1778,3-5 0,-3-28 0,0-1 0</inkml:trace>
  <inkml:trace contextRef="#ctx0" brushRef="#br0" timeOffset="7086">22267 2011 7313,'18'-43'8003,"1"11"-8877,25 14 362,-19 11-256,13 0-2015,-19 3 1478,-4 0 1305,6-5 0,-13 5 0,0-2 0</inkml:trace>
  <inkml:trace contextRef="#ctx0" brushRef="#br0" timeOffset="7285">22437 1651 13465,'3'6'1436,"-1"-1"-1268,-2-5-702,45-18 380,-20 12 64,11-4 0,1 0-4234,-8 8 4209,6 2 768,-17 4 433,-8 27-960,-9-12-381,-17 31-237,-2-28-399,-8 7 891,-11 5 0,22-20 0,-11 10 0</inkml:trace>
  <inkml:trace contextRef="#ctx0" brushRef="#br0" timeOffset="7786">22627 1799 10897,'9'11'1859,"-3"-3"-1615,-6-8-29,0 0-730,41 20 196,-25-9 11,31 18-207,-34-8 386,-6-5 129,-1 2 2546,-10-8-2079,2-5 113,-4-1-339,5-4-71,0-1 175,12-16 397,10-15-485,4-2-223,7-9-320,6 11 1,3 2 72,0 2 35,5 1 0,-1 5-104,-20 18-15,10 8 882,-17 30-470,-6-7-17,-11 4 0,-5 1-95,-5 2-252,-6 12 246,4-13-391,0 21 108,6-12 180,9 13 167,2-32 695,25-16-731,-17-15-344,19-29 196,-25 9-527,-16-21-274,-13 22-1661,-20 2 911,11 16-897,3 4 2571,14 2 0,6 2 0,3-1 0</inkml:trace>
  <inkml:trace contextRef="#ctx0" brushRef="#br0" timeOffset="7968">23876 1630 9801,'1'10'1181,"-1"-2"1891,0-8-2542,0 0 745,-36 38-1267,13-15-365,-6 7 1,-7 8-1,4-5-379,-9 9-735,14-14 1,-4 3 0,3-4 1470,-16 8 0,12-6 0,7-14 0</inkml:trace>
  <inkml:trace contextRef="#ctx0" brushRef="#br0" timeOffset="8153">23453 1630 15803,'3'6'1534,"17"18"1,11 7-1346,11 2 0,4 1-1216,-14-7 1,1 1 0,0 0 980,4-2 0,1-1 1,2 2-1920,1 0 1,3 3 0,-1 0-1,-5-2 1965,5 6 0,-1 0 0,4 0 0,4 1 0,-13-6 0,-16-3 0</inkml:trace>
  <inkml:trace contextRef="#ctx0" brushRef="#br0" timeOffset="8469">18817 2455 16164,'31'-2'-207,"4"-2"0,12-2 720,-4 3 0,9-2 1,6 1-1,5 0 0,1-1 1,0 1-959,-12 0 1,2 0 0,2 1 0,0-1 0,2 1 0,0-1 0,0 0 0,0 1 0,0-1 479,0 0 1,1 1 0,-1-1 0,1 0-1,0 0 1,0 0 0,1 0 0,-1 1 0,1 0-119,-5 0 1,-1 0 0,-1 1 0,1-1 0,0 1-1,1 0 1,2 0 0,0 1 0,3 0 0,2 0 63,-10 1 0,3 1 1,2-1-1,2 1 1,2 1-1,0-1 0,1 1 1,1 0-1,-1 0 1,0 0-1,-1 0 1,-1 0-1,-1 0 0,-2 0 1,-3-1-1,-2 1-85,7 0 0,-3 0 1,-3-1-1,-2 1 1,-1 0-1,1-1 1,0 1-1,2 0 1,3 0-1,4 1 62,-10-1 1,3 0 0,2 0-1,2 0 1,2 0 0,1 1-1,0-1 1,1 1 0,1-1 0,-1 1-1,0-1 1,-1 1 0,-1 0-1,-2-1 1,-1 1 0,-3 0 0,-2-1-570,12 2 0,-3-1 0,-1 1 0,-2 0 1,-2-1-1,0 1 0,-1 0 0,0-1 1,0 1-1,0-1 611,5 1 0,0 0 0,-1-1 0,0 1 0,0-1 0,-1 1 0,-1-1 0,-1 0 0,-1 1 0,6-1 0,-1 1 0,-1 0 0,-1 0 0,-2-1 0,-2 0 0,-2 1 0,-1-2 0,0 1 0,-1 0 0,1 0 0,0 0 0</inkml:trace>
  <inkml:trace contextRef="#ctx0" brushRef="#br0" timeOffset="9886">16404 3662 14910,'-52'-25'178,"-1"1"0,1-1 0,0 1 1,0 0-1,6-2 0,2-1 1,1-1-1,-1 0 0,-2 0-388,1 4 1,-4 2-1,-1 0 1,2-2 0,4-5-1,7-6 295,5-11 1,5-10-1,4-3 1,6-2-1,4 4 1,6 8-981,5-1 1,9 5 0,6-5 932,1 7 0,3-7 1,4-3-1,3-1 1,2 3-1,1 4 1,0 9-273,8 1 0,2 9 0,3 3 0,6-2 293,-6 3 0,3-2 0,3 1 1,3-1-1,3 2 0,1 2 1,3 3-52,-5 5 1,4 3 0,3 1 0,1 2 0,2 1 0,0 1 0,0 0 0,-1 0 0,-3 1 0,-2-1-224,8-2 0,-4 0 0,-1 0 0,-1 1 0,1 1 1,1 0-1,4 3 202,-8 0 0,3 1 0,3 0 0,0 0 0,2 2 0,-2 1 1,0 1-1,-3 2 0,-3 1 0,-4 4-172,8 5 1,-4 4-1,-2 2 1,-3 2-1,-2 1 1,-1-2 114,10 2 0,-2-2 0,-4 5 0,-6 14-119,-20-4 1,0 10 0,-3 6 0,-1 4 0,-4 3 0,-3 0 0,-4-2 0,-4-4 0,-5-6 182,-8 5 1,-10-6 0,-4-2 0,-3 2 0,1 5 64,6-3 1,1 7-1,-1 3 1,-1 0 0,-1 0-1,-3-4 1,-3-6-1,-4-9 38,-14 0 0,-6-10 0,-3-6 0,-1-3 0,4-1 125,2 1 1,2-4 0,-1-1 0,-9-1-101,9-5 1,-6 0 0,-4 0 0,-4-1 0,0 0 0,-1 0 0,2-1 0,3-1 0,5 0-84,-10 2 1,5-1 0,2-2 0,-1 1 0,-7-1-33,10 0 1,-5-1 0,-3 1 0,-2 0 0,0-1 0,1-1-1,3 0 1,3-1 0,7-1 24,-13-2 0,8-1 0,2-2 0,0 0-31,-1-1 0,1 0 1,0-1-1,1-1 7,3 0 1,0-1-1,1 0 1,0-1-8,-9-1 0,0-2 0,2-9-89,13-5 0,0-8 0,0-3 0,4-2 0,6 4 31,-2 0 0,7 2 0,8-10-43,11-4 0,7-11 0,5-5 1,6-1-1,2 4 0,4 9-84,5 6 0,6 6 0,4 2 0,3-3 163,-2-1 0,0-3 1,4-2-1,3 1 1,5 2-1,6 3-31,-8 13 0,7 2 0,3 0 0,5 2 0,1 1 0,2 1 1,0 1-1,-2 1 0,-2 1 0,-3 1 0,-5 1 4,7-4 0,-6 3 0,-3 1 0,0 1 0,5 1 0,6 0 3,-12 3 1,5 0 0,4-1 0,3 1 0,2-1 0,1 0 0,1 2 0,-2 0-1,-1 2 1,-3 2 0,-4 1 0,-5 3 0,-6 2-31,21 7 0,-10 5 0,-5 4 0,4 2 197,0-3 1,3-1 0,-1 4-1,-4 5 1,-9 10-13,-10 10 0,-6 11 0,-5 7 0,-5 1 1,-2-3-1,-1-7 162,1 5 0,-5-5 1,-8 7-77,-5-11 0,-3 7 0,-4 5 0,-2 1 0,-3-4 0,-4-6 0,-1-11 67,-20 3 1,-7-14 0,-3-1-108,5 1 1,-2 1 0,-5-2 0,-7-3-140,16-10 0,-6-2 0,-4 0 0,-2-2 1,-2 0-1,0-1 0,0-2 0,3 0 0,2 0-234,-2-2 1,2-1 0,2-2-1,-1 0 1,0 0 0,-1 0 0,-3 1 137,3 0 1,-3 2 0,-2 1 0,-1-1 0,0 1 0,1-2 0,3 0 0,2-3 0,5-2-160,-10-1 0,2-1 0,5-3 0,4-5 1,6-7 237,-6-22 0,9-10 0,5 7 0,4 19 0,3-1 0,8-13 0,-1 0 0,1 0 0</inkml:trace>
  <inkml:trace contextRef="#ctx0" brushRef="#br0" timeOffset="10437">17738 3450 5954,'15'11'1072,"-3"-2"1815,-12-9-2341,51 39-353,-13-17-140,0 4 0,13 1 5,-11-16 1,9-2 0,6-2 0,0-1 0,-2-1 0,-6 1 90,7 1 0,-5-1 1,9-1-214,-12-1 0,8 0 0,5 0 1,2 0-1,1-1 0,-3 0 1,-4-1-1,-8-1-331,17-3 0,-9-2 1,3 0-493,-9 0 1,3 0 0,1-1 0,-3 0 0,-7-1 886,16-7 0,-10 0 0,-9 2 0,-8 1 0,-15-3 0</inkml:trace>
  <inkml:trace contextRef="#ctx0" brushRef="#br0" timeOffset="10637">19198 3387 11062,'-12'-5'2428,"3"0"-2428,9 5-157,0 0 214,51 9-531,-19 4 515,4-2 0,1 2 20,2 17 85,-5 5-825,-20 11 1,-6 4 1292,-8 4-381,-4-5 1,-9-2-930,-13-20 1,-5-5 600,-17 12-147,17-13 0,-1-2 242,1-4 0,2-2 0,3-1 0,-9 3 0</inkml:trace>
  <inkml:trace contextRef="#ctx0" brushRef="#br0" timeOffset="10837">20024 3239 14246,'9'8'1633,"-2"0"-847,-7-8-310,-18 40-634,7-6 0,-1 2-287,1-1 1,0 0-634,1 10 0,5-5-2207,12-13 3305,12 1 0,-10-20 0,6-3 1</inkml:trace>
  <inkml:trace contextRef="#ctx0" brushRef="#br0" timeOffset="11089">20405 3175 12871,'0'3'945,"-11"36"0,-6 9-1706,4-10 814,-1-1 0,-2 7 0,2-7-1446,-3 1 1598,-6 7-679,-4-26 0,-2-3 684,1-1-120,-6-8 0,4-7-90,18-10-154,27-17 0,10-2 47,5 6-60,13-4 1,2 2-170,-9 12-353,7 1 753,-7 25 0,-20-10 0,5 12 0</inkml:trace>
  <inkml:trace contextRef="#ctx0" brushRef="#br0" timeOffset="11356">19981 3810 15067,'-1'-6'-180,"0"1"180,38 3-212,-8-2-2950,13 0 0,3 0 2999,8-2 358,0 3 1,-3 5 508,-12 11 1177,-11 26-1385,-43-6 198,-18 8 1,2 0-701,19-11 65,2 21 8,41-46-625,10-15 1,10-8 0,-6 0 98,-10 6 0,0-3 459,8-8 0,9-6 0,-1 0 0,-12 6 0,4-6 0,-9 2 0,1 0 0</inkml:trace>
  <inkml:trace contextRef="#ctx0" brushRef="#br0" timeOffset="11541">20743 3323 14638,'-7'-5'1829,"1"1"-1731,6 4-143,40-11-251,-8 7 1,2 0 166,2-3 0,0 0-75,2 4 0,1-1-3333,-6-1 0,-4-1 3080,-3 1 0,15-4 0,-41 7 0</inkml:trace>
  <inkml:trace contextRef="#ctx0" brushRef="#br0" timeOffset="11706">20913 3302 11457,'-11'-10'3464,"-29"36"-2754,23 5 0,3 4-710,-6-5 0,1 1-1492,5 7 0,5-4 1173,10-9 784,4-4-1293,10 0-2191,13-22 0,5-5 1706,7 0 825,4-13 1,-4-2 0,-19 5 0,6-4 0</inkml:trace>
  <inkml:trace contextRef="#ctx0" brushRef="#br0" timeOffset="12105">21124 3408 2265,'7'5'3399,"-2"-1"1218,-5-4-3797,0 0-212,-42 33-1372,13-6 1,-2 1 726,2-3 1,0 2 169,-2 5 1,9-3-170,19-17 1386,37 4-1437,-13-16-70,9-2 0,1-1-75,-4-4-71,9-2-913,-6 18 4558,-19 0-2659,-23 34-386,-10-19 428,-13 8 0,0-2-725,12-9 235,-15 21-459,47-27-148,23 12 372,-10-11 862,10 16-103,-29-16 67,-13 12 0,-3 0-913,3-6-209,-1 23 184,47-41-169,2-9 0,9-5 0,-3 0-50,0 2 1,3-3 110,1-2 1,8-4 0,-2-1 0,-10 5-1,9-4 1,-10 2 0,0 1 0</inkml:trace>
  <inkml:trace contextRef="#ctx0" brushRef="#br0" timeOffset="13137">20151 4445 12767,'-8'-3'1798,"1"1"-1422,7 2 2298,0 0-2476,85-38-194,-53 29 1,8 1-483,-1 0 1,12-2 0,7-1 0,6-1 0,1 0 0,-1 1-1,-5 1 1,-8 2 382,6 0 0,-8 3 0,0 0 0,10 0-181,-14 0 1,8 0 0,4 0 0,3-1-1,2 1 1,-1 0 0,-2 0 0,-5 0-1,-4 1 1,-9 2 59,16-2 1,-11 1-1,0 4-1474,13 5 1,-1 4 0,-30 1 1745,-49 6 164,-11-5 1,-15 1 0,-7 0-1,-2-1 1,7-2-586,-7 0 0,3-3 0,-5 1 621,6-1 1,-3 1-1,-3-1 1,-1 1-1,-1-1 515,2-1 0,-3-1 0,-1 1 0,1-2 0,4 1 0,4-1-971,3 0 1,6 0 0,0 0 0,-4 0 284,-2 0 0,-5 0 1,-3 0-1,2 0 1,5 0-1,10-1 683,-6 0 1,9-1-610,6 0 1,2 1-28,-7 0-53,58-2 1,30-1 0,13-1 0,-2 0-65,-16-2 0,3 0 0,2-1 0,2 0 0,0 0 0,0 0-217,-2 2 0,2 0 0,0 0 0,1 0 0,0 0 0,0 0 0,-1 0 188,0-2 0,0 0 1,0-1-1,0 1 1,0-1-1,-1 2 0,0 1-812,5 1 1,1 1-1,0 1 1,-2 0 0,-3 1-1,-6 0 360,6 0 0,-6 0 0,3 1 405,9 1 0,9 1 0,-12 1 1,-31 3 236,-52 6 1,-22 1-64,5-3 0,-6-1-12,0 0 0,-7-1 0,-8-1 634,16-4 1,-6 0-1,-4-1 1,-2-1 0,1 1-1,3-1 1,5 0-421,-4 0 0,5 0 1,0 0-1,-7 0-274,8-1 0,-8 0 0,-5 0 0,-1 0 0,1 0 0,4 0 0,7-1 0,9-1 906,-31 4 1,35-8-2435,73-23 1795,6 16 0,13 2-952,-9 1 1,11-2-1,5 0 1,2-1-1,-3 1 1,-7 1-644,-3 1 1,-4 1-1,-2-1 1,3 1 593,10-2 1,2 0 0,0 0 0,-3 0 813,6 0 1,-4 1 0,-7 1 0,-9 1 0,-4 0 0,1 0 0,0 1 0</inkml:trace>
  <inkml:trace contextRef="#ctx0" brushRef="#br0" timeOffset="13622">23093 3112 12123,'7'5'3663,"-2"-1"-3652,-5-4 353,0 0 244,7 31-382,0 10 0,1 11 0,0-4-1043,1-3 0,1 2 737,-1-2 0,1 7 1,0-1-1,-1-10-34,0-9 1,-1-4 2,3 7 1,1 0-305,-1-4 1,-1-4 697,-1-1 433,0 6-716,-16-38-132,-6-4 153,-20-12 0,-6-2 41,-2 3 39,2 6 1,-7-1 0,7 6 21,-8 11 160,-3 16 0,4 4-337,21 0 92,5 6 0,9-1-38,22-9-56,9 5-578,18-11 0,6-5-325,-8-4 0,2-3-1473,6-1 1,5-3-1,-4-1 2468,-5-5 1,-5-1 0,-2 0 0,-5 1-1,-11-1 1</inkml:trace>
  <inkml:trace contextRef="#ctx0" brushRef="#br0" timeOffset="13788">23559 3577 14355,'2'5'1913,"-1"-1"-1692,-3 27-1007,10 6 1,3 4-1307,-1-7 0,0 0 223,4 8 1,2-7 805,4-17 0,-14-17 0,-6-4 0</inkml:trace>
  <inkml:trace contextRef="#ctx0" brushRef="#br0" timeOffset="13938">23453 3387 14647,'-2'-6'2094,"1"2"-2492,1 4-1343,34 12-158,-12-3-1433,30 11 2269,-4-3 0,-25-9 0,8 2 0</inkml:trace>
  <inkml:trace contextRef="#ctx0" brushRef="#br0" timeOffset="14188">23876 3556 14313,'-4'-9'1532,"1"2"-359,-43 33-1506,35-14-515,-32 29 503,50-24 149,7 6-122,15-1 1,5-1 364,-8-5 1,0 1-12,10 5 1,-3-2 89,2 4 1380,-49-1-1601,1-12-392,-23 7-250,10-15-615,0-2-2096,2-2 2600,1-11 0,11 7 0,2-7 0</inkml:trace>
  <inkml:trace contextRef="#ctx0" brushRef="#br0" timeOffset="14388">24194 3302 6879,'10'7'2092,"-1"-1"1330,-9-6-3212,8 37-202,-2-11-818,4 14 1,5 11 0,-2-7 470,-4-15 1,-1 0-816,6 16 0,2 6 0,-4-10 152,-3-5 1002,1 15 0,-11-40 0,0-1 0</inkml:trace>
  <inkml:trace contextRef="#ctx0" brushRef="#br0" timeOffset="14538">24151 3619 14792,'-5'-6'1263,"1"0"-952,4 6-835,0 0 331,41-1-1929,15-3 1348,-23 2 1,2 1-78,17-2 1,-5 1 0,-20 1 0,22 0 0</inkml:trace>
  <inkml:trace contextRef="#ctx0" brushRef="#br0" timeOffset="14787">24553 3620 2814,'10'3'3750,"-2"1"-792,-8 30-3193,17 22 109,-9-5 1742,14 4-250,-17-49 534,-2-30-1634,-4 3-140,-1-24-229,3 2 66,4 9 844,13-18 0,6-1-3259,5 5 441,-4 6 0,1 4 1163,-1 23 0,-15 12 0,-2 2 0</inkml:trace>
  <inkml:trace contextRef="#ctx0" brushRef="#br0" timeOffset="14907">24934 3620 10673,'4'9'3394,"-2"-2"-2669,-2 24-2243,6 17 34,-2-4-8347,4 0 9746,-4-41 0,-2 0 0,-1-4 0</inkml:trace>
  <inkml:trace contextRef="#ctx0" brushRef="#br0" timeOffset="15087">24807 3260 13326,'52'15'-7124,"-13"-4"7419,-3 4 0,-24-9 1,3 0-1</inkml:trace>
  <inkml:trace contextRef="#ctx0" brushRef="#br0" timeOffset="15438">25146 3260 11161,'2'2'2069,"-1"31"1,-2 9-2025,1-4-15,4 21 1,2 1-1032,6-10 1001,-2-18 0,3 0-26,6 6 1,-1-4 140,-1 2 940,1 12-1055,-25-46-1370,-21-36 970,18 15-687,14-39 880,12 38 221,14 0 0,1 5 76,-7 10 840,21 7-874,-36 12 268,0 7-83,-11 30-241,-3-27-442,-7 4 1,-4-3-2972,-11-16 3413,-9-2 0,17-6 0,9-5 0</inkml:trace>
  <inkml:trace contextRef="#ctx0" brushRef="#br0" timeOffset="15939">25591 3535 11160,'12'9'1890,"-9"19"1,-3 4-2435,6-3 491,0 7 0,5-4 439,13-22-430,4-6-821,-7-26 1,-2-7 1002,4 5 602,11-18 853,-17 41-1271,-8 13-266,5 10-163,0-4-204,1 1-2078,24-1 1530,-19-14-1143,24-8 1246,-30-12-1262,-3-31 0,-4-7 2018,0 6-404,-4 9 1,0-5 0,-1 7 1551,-1 1 67,0-4 1953,0 21-2043,-1 13-674,0 26 1957,-1 2-2484,2 19 1,1 5-258,2-4 121,-1-3 1,3-1-525,14 6 2073,-4-13-2426,5 3 1089,-10-18 0,-5-8 0,-3-4 0</inkml:trace>
  <inkml:trace contextRef="#ctx0" brushRef="#br0" timeOffset="16239">25929 3471 12398,'-9'-1'3926,"2"0"-4164,45 12-968,-1-8 1,4-1 707,-8 4 1,2-1-1203,19-5 1,-6-4 968,-21-1 1171,14-11 288,-32 11 848,-1-3-1268,-10 11 594,-7 35-1129,6-16-245,4 10 1,4 1-532,4-11 155,21 18 0,-20-30 0,7 2 0</inkml:trace>
  <inkml:trace contextRef="#ctx0" brushRef="#br0" timeOffset="16840">26204 3323 13123,'2'4'1515,"-1"-1"-1873,-1-3-90,44 5 82,0 4 0,3 3 488,-6 2 0,0 1-41,6-2 1,-8 8 89,-26 22 0,-11 4-443,-1 7 270,-2-9 1,4-2-4,21-4 8,-7-25 120,18-11 3,-22-9 179,0-51 664,-22 18-724,4 5 0,-3 2 242,-16-1-479,13 22-44,3 3-211,10 8 15,0 0-686,13 2 758,-5 1-112,17 6 267,-11-2-130,7 4-296,22 1 602,-23-7 81,20 3 216,-21-12-211,-5 2 82,18-3-275,-21 7 317,11 10-95,-19 2 208,2 21 0,0 5-4323,5 6 3577,-5-8 0,0-3-487,5-7 653,-18-14 0,7-8 0,-11 2 0</inkml:trace>
  <inkml:trace contextRef="#ctx0" brushRef="#br0" timeOffset="17206">22373 4085 13964,'21'5'1377,"2"-5"-1032,12 1 1,10 2-1,-1-1-1291,2-4 0,9-1 1247,-12 0 0,11 0 0,7-2 0,5 1 0,1-1 0,-2 1 0,-3-1 0,-8 2-738,-3-1 1,-5 1 0,-3 0-1,5 0 1,7 0 437,-11 0 1,6 0 0,4 0 0,4 0 0,2-1 0,2 1 0,0-1 0,0 1 0,-1 0 0,-2 0 0,-4 0 0,-3 1 0,-6 0-4,18-1 1,-9 2 0,-4-1 0,5 1 0,10-1-105,-22 1 0,4-1 0,5 1 0,3-1 0,3 0 1,3 1-1,0-1 0,2 0 0,0 0 0,-1 0 1,-1 1-1,-2-1 0,-3 0 0,-2 1 0,-5-1 0,-4 1-186,19-1 0,-7 1 1,-5-1-1,-1 1 1,3-1-1,7 0 269,-9 1 0,6-1 1,4 0-1,3 0 1,0 0-1,1 0 0,-2 0 1,-2 0-1,-5 1 1,-6-1-1,-7 1-332,10-1 1,-9 0 0,-4 1 0,0-1 352,14 1 0,-2-1 0,0 0 27,-7 1 0,-1 0 1,2-1-2257,1 0 0,4 0 0,-3-1 0,-9-1 2231,17-4 0,9 3 0,-23 1 0,-69-1 0</inkml:trace>
  <inkml:trace contextRef="#ctx0" brushRef="#br0" timeOffset="27809">22775 4382 7520,'1'8'4119,"-1"-1"-3204,0-7-147,0 0 1472,0-5-2080,-4-1 27,-16-24 110,-6-8 0,-2-4-296,11 14 1,-1-1-526,-1-7 0,-1-5 0,6 4 490,3-13-606,7 11 0,0-13 0,1-4 0,-1 1 1,1 8 682,0-7 0,0-2 1,1 5 0,-1-10 1,0-4-1,0 2 1,0 7-363,-2-4 1,0 6-1,0 2 307,2 9 1,0 1 0,-1 0-139,-1-8 0,-2-1 0,2 11 211,-1 6 237,0-3 1,-1 1-219,2 10-11,-5-20 2340,8 38-2205,0 2-205,1 2 1654,0 2-2018,13 2 479,0 0-82,14 1-2196,21 1 2163,-4 1-182,-5 0 0,11 1 1,7 0-1,2 1 1,-5-2 213,4 0 1,-3 0 0,4-1 0,8 1-13,-18-1 0,7 0 1,4 1-1,3-1 1,3 1-1,1 0 1,0-1-1,-2 1 0,-2-1 1,-5 0-1,-4 0-270,8 0 0,-7 0 0,-2-1 1,-1 0-1,3 1 0,7 0 257,-11-1 0,3 1 1,3-1-1,2 0 1,2 1-1,0-1 1,1 1-1,0 0 0,-1 0 1,-1 0-1,-1 1-43,1 1 0,0-1 0,0 2 0,0-1 1,0 1-1,-1 0 0,-1-1 0,0 1 1,0 0-1,-1-1-158,0 0 1,0 0 0,-2 0 0,0-1-1,0 1 1,0 0 0,1 0 0,-1 0 0,2 0 192,-2 1 0,1-1 0,0 1 0,1-1 0,-1 1 0,1 0 1,-1 0-1,0 0 0,-2-1 0,-1 1-34,6 0 1,1 0 0,-1 0 0,0 0-1,-3 0 1,-2-1 0,-3 1 0,-4-1-77,9 1 0,-8-1 1,-1 0-1,5 1 91,7 0 1,5 0-1,1 1 1,-3-1-1,-8-1-77,-4 1 1,-6 0 0,-9-2 300,-5 0 553,10 1-696,-39-4 1360,-3 0-1617,2 0 2371,-3 0-2158,0 13 142,-1-1-781,-11 29 771,4-9-41,1 3 1,-2 11-1,-2 5 1,3-5-108,0 0 0,2-1 0,-1 2-3,-1-1 0,-1 3 0,0 1 0,2 0-183,0 6 1,2 2-1,0-2 1,2-7 48,-1 0 1,1-2 135,0 2 0,0 3 0,0-7-17,-1-7 0,1-9 17,3-12 2667,-6 11-2737,8-26 1696,-27-1-1600,-1-1 1,-3 0-101,2 0 0,-8-1-1331,-3 0 1,-13-1 0,-9 0-1,-3-1 1,0 0 0,6 1-1,8 0 295,-8 0 0,8 0 0,-9-1 935,12 1 1,-9-1-1,-5 0 1,-3 0-1,1 0 1,5 0-1,8 1 1,12 0-1,-6 0 1,9 1-1,-12-2 1,-1 0 0</inkml:trace>
  <inkml:trace contextRef="#ctx0" brushRef="#br0" timeOffset="31161">22945 4149 9547,'5'6'2957,"-1"-1"-2498,-4-5 1485,0 0-446,4-2-1383,-2 1 36,4-1-106,-1 2-55,35-3 0,12-2-43,-1 0-581,-3 0 0,8 0 1,-7-1 602,-14 3 0,0-1 113,8 0 1,7 0 0,1 0 0,-4 1-1049,-5 0 0,-4 1 0,3 0 963,14-1 0,3 0 1,-5 1-73,4 1 1,-9 1-94,2 0 18,-18 0 1,-4 0 149,-9 0 185,-1 0 1129,-17 0-6626,-1 1 5312,-4-1 0,3 0 0,-3 0 0</inkml:trace>
  <inkml:trace contextRef="#ctx0" brushRef="#br0" timeOffset="37861">22225 4403 14459,'-13'0'2215,"3"1"-2487,16-2 345,31-5 1,22-4 0,-3 1-49,-8 3 1,1-1-542,1-1 0,7-1 0,4 0 0,-4 1 522,-6 1 0,-1 2 1,1-1-1,7 0-294,-10 2 1,3 0 0,4-1 0,2 1 0,2 0 0,0 0 0,1 0 0,0 0 292,-8 1 0,1 0 0,0 1 0,0-1 0,1 0 0,1 1 0,1 0 1,1 0-1,1 0 0,1 0-130,-4 0 1,2 0 0,0 0-1,2 1 1,0-1 0,1 0-1,1 1 1,0 0 0,0 0-1,0 1 1,1 0 0,-2 0-1,1 0 137,-3 2 1,0-1 0,1 1-1,0 0 1,0 1 0,0 0-1,0 0 1,0 0 0,0 0-1,-1 1 1,-1-1 0,-1 1-1,0-1 1,-2 0-142,4 1 1,-1-1-1,-1 1 1,-1-1-1,0 1 1,-1 0 0,-1 0-1,0 0 1,0 0-1,0 0 1,-1 1 96,7 0 0,0 1 0,0 0 1,-1 1-1,0-1 0,-2 1 1,-1-1-1,-1 1 0,-3-1-179,9 2 1,-3 0-1,-1 0 1,-3 0-1,0 0 1,-1-1-1388,5 0 1,-2-1-1,-1 0 1,-2 0 0,-1 0 1597,1 1 0,-2 0 0,-2-1 0,0 0 0,114 10 0,-162-16 0</inkml:trace>
  <inkml:trace contextRef="#ctx0" brushRef="#br0" timeOffset="40332">20743 4678 13602,'-35'-9'264,"-1"0"0,3 2 1,-7-5 27,2-4 0,-10-7 0,-4-3 0,-2-2 0,4 1 0,7 4-1042,1 0 1,5 1 0,-6-4 743,5 4 1,-8-2 0,-4-2 0,0-3 0,2-2 0,7-4 0,9-4-117,9-6 0,9-6 1,4-5-1,5-1 1,1 0-1,0 4 0,-2 5-499,-5-3 0,0 5 0,2 0 0,4-7 645,2 6 1,1-6-1,1-4 1,2-1-1,2-1 1,4 3-1,4 4 1,5 7 33,14-5 1,9 7 0,6 4 0,-1 2 0,-4 0-29,-3-2 1,-3 2 0,2 1 0,5 1 5,3 4 1,6 0 0,3 0 0,0 2 0,-2 4 0,-5 6-5,3 2 1,-4 7 0,6 1-14,-4 0 0,4 0 0,3 2 0,2 3 0,1 5-19,-7 6 1,2 3 0,1 3 0,1 3 0,0 3 0,-1 0 0,0 2-33,0 2 0,1 2 1,-1 3-1,-1 1 1,0 1-1,0 0 1,0 0-181,1-2 1,0 0 0,1 1 0,-1 0 0,-3 1 0,-2 4-1,-3 2 137,-6 3 0,-1 4 0,-2 2 1,-2 1-1,-4 0 0,-4 0 1,-4-3 27,1 12 0,-7-1 0,-5 0 0,-3 2-92,-1-4 1,-1 1-1,-3 2 1,-5 0-1,-6-2 260,-8-5 0,-6 0 1,-5 0-1,-2-1 1,-1-3-1,1-2-204,-4 6 1,0-5-1,-4-1 1,-6-2 205,6-10 0,-6 0 0,-4 0 0,-1-1 1,0-2-1,2-3 0,4-3-36,-4 1 1,3-5-1,-1-1 1,-7 0-23,4-2 0,-7 0 0,-3 1 0,-4-1 0,0 0 1,2-1-1,2-1 0,6-1-50,-2-1 1,5-2 0,2 0 0,-3-2-1,-5 1 9,5-1 0,-5 0 1,-3 0-1,-3-1 0,0 1 1,1-2-1,2 0 0,3-1 1,6-1-18,-5-1 1,7-1 0,1-1 0,-1-2 0,-6-1-22,0-2 0,-5-1 0,-4-1 0,-2-2 0,0 0 0,3-1 0,4 0 0,5 1-44,-9-3 1,8-1 0,1-1-1,-5-4 10,7 1 1,-5-2 0,-2-3 0,-1 0 0,3-2 0,5 1 0,8 1 232,-7-9 1,9-1-1,1-5-311,6 2 0,-2-6 0,2-2 0,3 0 0,5 2 12,2-4 1,6 1 0,3-5 95,3 2 1,0-4 0,4-3 0,4-2 0,8 0-30,8 8 1,7-3-1,6-1 1,2 0 0,2 1-1,-2 1 1,-3 3 33,-1-6 1,-3 3 0,1 1 0,5 0-1,7-2 8,-3 12 1,5-2-1,4-2 1,2-1 0,4 1-1,1 1 1,1 2-1,0 2 1,0 4 0,-2 4 27,3 3 0,0 4 0,0 4 0,1 2 0,1 2 0,1 0 0,2 1 0,1-1-55,-5 2 1,3-1 0,1 2 0,2-1-1,0 1 1,1 1 0,0 0 0,-1 1-1,-1 1 1,-1 0 0,-2 2 15,7-1 1,-3 1-1,0 0 1,-1 2 0,-1 1-1,1 3 1,0 1 0,1 3-3,-2 3 0,2 3 0,1 1 1,0 3-1,-1 0 0,-1 2 1,-3 1-1,-3-1 0,-5 1-210,15 7 0,-8 1 0,-2 3 1,4 5 157,-10-6 0,3 3 0,1 2 0,0 2 0,0 2 0,-4 3 0,-4 3-100,-7-1 0,-3 5 1,-2 2-1,-1 2 1,-2 1-1,-1-1 1,0-2-1,0-2 170,4 1 0,0-2 0,-1-2 0,-2 1 0,-2 2 0,-3 4 25,-2 7 1,-3 6-1,-1 3 1,-4 0 0,-2-2-1,-4-5 1,-5-8 36,-6 4 1,-7-8 0,-8 3 228,1-7 0,-6 4 1,-4 2-1,-3-1 1,-2-3-1,0-3-26,-2-5 1,-3-4-1,-2-2 1,-1-1 0,0 0-1,1 1-194,1 2 1,1 0-1,-1 0 1,0 0-1,-2-2 1,-3-2 18,-1-3 0,-5 0 1,-2-2-1,0-1 1,0-2-1,4-2 0,3-1-54,-5 0 1,6-3-1,-1-2 1,-6 1-22,6-3 1,-5 1 0,-3 0-1,-1 0 1,1-1 0,2-1-1,4-1 127,-10 0 0,6-1 0,-1-2 0,-8-1-174,11-1 1,-6-2 0,-4 0 0,-2-1 0,0 0 0,2-1 0,4-1 0,6 0-123,-11-1 0,7-2 0,2 0 0,-7-4 47,6 1 1,-4-3-1,-4 0 1,-1-2 0,3 0-1,5-1 1,7-1-52,-9-6 0,8-2 1,-1-6-229,7 1 1,-3-3 0,0-3 0,3-3-1,5 0-542,3-5 1,5-1-1,3-4 1,1-4 927,5 2 0,2-5 0,2-3 0,0 1 0,2 2 0,0 5 0,-5-10 0,2 6 0,5-2 0,9 8 0,1 0 0,0-1 0,0 1 0</inkml:trace>
  <inkml:trace contextRef="#ctx0" brushRef="#br0" timeOffset="49902">28173 3260 11583,'6'6'2227,"-1"-1"-928,-5-5-1381,0 0 519,0 3-118,0 4 115,0 5-323,1 21 0,-1 6-845,0 20-683,0-12 0,0-2-3563,-1-3 1273,14-26 3652,10-32 0,-5 8 0,1-9 0</inkml:trace>
  <inkml:trace contextRef="#ctx0" brushRef="#br0" timeOffset="50200">28660 3175 3315,'10'10'1691,"-2"-2"1171,-16 37-2741,0-19 519,-1 12 1,-6 3-936,-7-3 1,-3-3 548,8-9 1,-2-1-691,-17 10 1,-1-5 2361,0-14-2271,-16 1 754,13-14 1,1-6-696,1-12 286,5 9 0,7-3-64,26-20 64,9 14-2018,26-8 2010,-12 14-2612,26 0 2567,-25 13-367,14 14-912,-22 10 1,-4 4-1256,8 7 2587,-13-2 0,-4-3 0,-4-19 0,-3 2 0</inkml:trace>
  <inkml:trace contextRef="#ctx0" brushRef="#br0" timeOffset="50450">28300 3895 7724,'-5'-11'1123,"1"2"-913,4 9 286,0 0-435,40 6-3783,1-9 3926,-11 5 1,2-1 669,25-6-2191,-29 4 2756,4 15-1066,-23-1 59,-6 15-180,-10-4-62,-8 3 2303,-12 13-2431,5-9-137,-13 18-6,22-29-162,3 8 63,24-23-2355,3 0 2021,13-13 0,2-6-897,9-5 1411,-8-2 0,4-7 0,-6 5 0,0-1 0,-6 0 0,0 1 0</inkml:trace>
  <inkml:trace contextRef="#ctx0" brushRef="#br0" timeOffset="50649">28850 3450 14960,'-11'-12'157,"2"3"-415,9 9-775,44-11-1090,5 3 1490,-14 1 1,1 0-2646,6 3 0,-5 1 2074,-4 0 1204,7 0 0,-34 3 0,-3 0 0</inkml:trace>
  <inkml:trace contextRef="#ctx0" brushRef="#br0" timeOffset="51086">29155 3383 7229,'-5'-1'2671,"-42"12"-1932,25-2 59,-34 12 636,26 2-837,8-4-183,-2 7-190,10-8-768,3 19 539,5-17-463,9 17-426,25-22-2725,-2-4 2843,6-7 1,2-4-403,6-5 1170,3-1 8,-25 2 202,-17 5 1506,-19 17-1048,5-6-562,-23 20-98,18-18-243,-6 8 89,14-12-311,0 3 815,8-8-235,7 0 30,1-4-75,8 0-70,0 0-154,1-1 196,16 3-1775,-14 6 2024,6 2 2184,-20 5-2267,-6 0-1885,-32 29 1674,13-20-70,-3 2 0,1-3 20,7-9-20,0 4 73,13-12 406,14 3 2011,28-7-3994,17-4-1035,-25-1 0,0-1 2612,6-5 0,-4-1 0,-7 3 0,6-4 0</inkml:trace>
  <inkml:trace contextRef="#ctx0" brushRef="#br0" timeOffset="51285">29252 4255 11041,'6'4'459,"-1"-1"1121,-5-3-8569,0 0 6989,15-3 0,-12 2 0,12-2 0</inkml:trace>
  <inkml:trace contextRef="#ctx0" brushRef="#br0" timeOffset="53436">27474 4318 11322,'-30'-21'182,"-1"0"0,-14-13-3411,2 6 0,-5-9 3410,15 5 0,-2-7 1,2-3-1,6 0 117,3-12 1,6-2 0,2-4-14,1 13 1,0-3 0,1-1 0,3 1 0,6 2-257,5 1 1,6 2-1,4 0 1,6 0-326,8-4 1,8-2-1,5 0 1,2 2 0,-1 4 209,-5 7 1,1 4 0,1 1 0,1 0 0,1-2-164,-2 1 1,1-2 0,1 0 0,1 1-1,-1 1 1,0 4 286,13-8 1,1 4 0,-1 3-1,-2 3 151,3 1 1,-2 4-1,1 2-72,-2 0 1,0 2 0,10 3-68,-14 8 1,7 0 0,5 2 0,2 1 0,2 1 0,0 1 0,-2 2 0,-3 2-132,-1 2 0,-3 3 0,0 1 0,-1 2 0,1 0 0,1-1 1,2 0-92,3-3 0,2 0 1,2-2-1,0 1 1,0 1-1,-2 1 0,-3 2 1,-4 4 90,10 7 1,-3 4 0,-4 3 0,-5 1 0,-6 0-111,-1 2 1,-8 1 0,-2 11 128,-9 0 0,-2 10 1,-1 5-1,-3 4 1,-4-1-1,-4-1 280,-6-4 0,-5 0 0,-4 0 0,-2 1 0,-1 2 0,0 1-162,3-5 0,0 3 1,0 1-1,0 1 0,-3 0 1,-1-2-1,-2-2 0,-3-4-31,-5 5 1,-2-3 0,-2-2 0,-4-3 0,-4-1-1,-6-2 249,0-5 1,-7-2 0,-3-1 0,-4-1 0,-2-2 0,0-2-1,1-3 1,1-3 102,-1-2 1,0-4 0,-1-4-1,0 0 1,0-2 0,0 2 0,-2 1-343,3 1 0,0 2 0,-1 1 0,0 0 1,-1-1-1,1-2 0,-1-2 0,0-4 11,1-3 1,-2-2-1,-1-3 1,1-1 0,0-1-1,3-2 1,3 0 0,4 0-47,-7-1 0,6-2 0,0-2 0,-5-3-1,4 0 1,-6-1 0,-2-2 0,-2-2 0,2-2-1,1-1 1,5-1-117,-5-7 0,4-2 0,2-2 0,1-2 0,-1-1 83,5 2 0,-2-1 0,1-1 0,2-1 0,2-1 0,5-1-43,-6-8 0,2 0 0,10-3 0,14-6-70,18 5 1,11-7 0,10-3-1,5-2 1,2 2 0,0 3 0,-4 7 79,3-6 1,-1 8-1,4 0 1,6-6 49,-9 14 0,5-3 0,3-4 0,2-2 1,2 0-1,1 1 0,0 1 0,-2 2 0,-1 5 1,-3 4-46,11-4 0,-3 6 1,-1 3-1,1 2 1,3-2 54,-5 2 1,2 0-1,1 0 1,1 0 0,0 1-1,-1 2 1,-2 3-12,2 0 0,-3 2 0,0 3 0,3 2 1,6 2-152,-5 5 0,5 2 0,4 1 0,3 2 0,0 2 0,0 0 0,-2 0 0,-3 1 0,-4 0 23,8 0 0,-6 0 0,-1 2 0,1 1 0,7 4 66,-7 1 1,6 2-1,5 2 1,1 1 0,0 2-1,-1 1 1,-5 1 0,-5 0-1,-9 1-38,6 8 1,-10 0-1,-3 4 1,1 5-308,-2 0 1,1 5 0,1 3 0,-2 1 0,-4-1 0,-6-3 120,-2 0 1,-4-2 0,-6 1 0,-4 6 243,-6-1 0,-5 6 0,-2 3 0,-4 2 0,-1-2 0,-2-3 1,-1-6 59,-5 4 0,-1-6 0,-5-1 0,-5 3 0,-1-3 0,-5 4 0,-4 3 0,-2-1 0,-2-2 0,2-4 0,2-7 0,-6 0 0,1-6 0,-2-4 0,-2 1 0,2 1 0,-1-1 0,-3 1 0,-3-2 0,-6-1 0,8-7 0,-7-1 0,-5 0 0,-1-1 0,-2 0 0,2-1 0,3-2 0,5 1 0,7-2 0,-4 3 0,8-2 0,1-1 0,-7 1 0,-3-1 0,0 0 0,0 0 0,0 0 0,0 0 0,0-1 0,0 1 0,1 0 0</inkml:trace>
  <inkml:trace contextRef="#ctx0" brushRef="#br0" timeOffset="59702">22754 4572 10099,'10'2'317,"29"-19"1,7-8-7,-2 4-459,-10 3 0,5-2 0,-2 2 93,7 3 1,-3 3-513,-9 3 1,0 0 525,7-1 1,3 3-205,17 14 0,-3 6 234,-1 2 11,0 9 0,-6 3 64,-28 1-58,0 9 533,-8 1-530,-6-20 184,6 8 107,-5-23 308,18-8-300,9-12 0,6-5 235,-2 2 0,2-2-642,1-2 0,2-2 1,-3 2 138,1-1 1,-2 1 12,-2 1 0,1 0 6,11-6 0,-2 3-213,3-1-487,0 3 0,-4 4 635,-21 13-5,11 0-178,2 23 413,-18-7-114,14 13-54,-23-11-56,1 1 1450,-5-5-1565,28 1 132,17-26-62,-24 12 1,1-2 700,3-7 1,4-4-825,5-4 0,4-4 0,-5 4 72,-10 5 1,1 1-53,12-7 1,6-3 0,-11 8 207,-9 7-296,4 3 869,-7 40-378,-14-13 258,10 36-314,-17-31 260,6 9-325,19-12-72,-7-7-61,6-8 1,1-5-64,6-7 9,18-7-56,-16-4 1,6-4 0,-5 1 81,-9 6 1,1-1-22,14-8 1,5-2-1,-9 4-78,-1 2-126,15-2 762,-22 33-278,-10 0 20,-6 34-190,-15-15-45,0 24-135,10-10 68,-1-11 50,22-7 2,-10-23-7,13-5-94,-1-11 0,7-5 0,-5 1 76,-7 4 1,1-2-677,16-7 0,7-5 1,-9 4 600,7-5 49,-13 8 0,0 3-1151,-8 13 0,-3 2 1542,16 0 240,-3 41-543,-29-4 265,4-4 0,4-2-136,6 0-119,8-13 0,3-7-457,14-9 221,0-6 1,9-4-759,-16-2 0,5-3 0,-1-1 0,-3 1-174,-2 2 0,-3 0 0,3-1 997,3-4 0,6-3 0,-4 1 0,-12 4 1,-4 0-1,0-6 0</inkml:trace>
  <inkml:trace contextRef="#ctx0" brushRef="#br0" timeOffset="61437">15494 3471 14291,'4'4'-252,"-1"-2"101,-3-2 151,26-37 32,4 15 1,10-1 0,-1 0-845,2-11 1,4 0 900,-4 11 1,8-1 0,0 2 0,-6 3-430,1 2 1,-3 4 361,13-7 1,1 6-418,6 12 0,-8 14 669,-33 13 0,-3 4-189,18-3 1,-9 3 12,-32 9 0,-12 3 227,-1-1 0,1-3-129,1 0 366,1-7 0,9-4-411,27-19-89,4-3-90,9-6 0,9-4-161,-1-4 1,7-3 0,2-1 0,-4 1 26,-1 1 0,-3 1 0,5-2 111,0 0 1,6-3 0,1-1 0,-2 2-1,-8 2-1153,9-2 0,-3 3 1204,-9 1 0,2 0 0,1 3-452,7 4 1,1 3 0,-6 1 557,-11-1 1,-1 2 367,30 5 1,-10 3-55,-37-2-135,36-4 1,9-5-447,-28-2 0,3-1-385,8-2 0,10-2 1,6 0-1,-1-1 0,-5 0-960,-6 1 0,-2 0 0,-1-1 1,3 0 1505,1 0 0,4-1 0,-1 0 0,-2 0 0,-5 2 0,0-1 0,-5 2 0,-5 1 0,-6-1 0,0 1 0</inkml:trace>
  <inkml:trace contextRef="#ctx0" brushRef="#br0" timeOffset="62538">12340 2223 14605,'10'8'350,"-2"-1"-350,29-44-1415,-2 11 1517,2-3 0,3-1-1750,-7 10 1,6 0 1696,-1 3 0,9-2 0,3-1 1,2 0-1,-2 3-45,-2 2 1,-1 2-1,1 0 1,0 0-1,1 0-236,6-4 1,2-1 0,0 0 0,-1 2 0,-3 3 177,1 1 1,-3 2 0,0 3 0,-2 4-469,12 5 0,-1 6 1,-6 0 449,-9-2 1,-2 3 44,4 0 0,2 2 0,-9 4-10,-5 19 416,-13-9 44,2 15 481,4-8-786,-3-9-17,5-11 0,4-3 446,16-6-525,-13-3 1,8-4-19,-5-2 0,10-4 0,4-1 0,2-2 1,-3 1-1,-6 2-51,8-2 0,-5 2 1,8-3-31,-11 2 1,9-1 0,4-2-1,3 0 1,0 0 0,-2 0 0,-7 2-1,-7 2 6,8-2 0,-9 3 1,7-1-78,-2 1 1,9 0-1,4 0 1,0 0-1,-7 2 1,-10 1 98,7 0 0,-3 2 37,-6 1 1,7 0 0,-3 1 0,-15 1 2091,-9 3-1819,-3 2 1734,-14-1-1088,13 2-678,-1-2-83,24-2 0,7-1-146,-20-1 0,5-2-171,6-2 0,13-1 0,6-1 0,1-1 0,-2 1 0,-9 0 132,2 0 1,-6 0 0,9 0-2,-10 0 0,6 0 0,6-1 0,2 0 1,1 0-1,-3 1 0,-3 0 0,-7 2-141,8-1 0,-8 2 1,0 1-1,5 1 148,1 0 1,5 2 0,4 0 0,-2 0 0,-2 1 0,-8 0-646,8 2 1,-6 0 0,0 2 679,8 3 0,1 2 0,-9 0 47,-15 0 0,-6-1-114,17 4 155,-21-5 0,5-1 34,10-3 0,7-1 0,1-1-322,3-2 0,1-2 0,2 1 54,-9 1 0,2 0 0,-1-1 0,-1 0-160,10-2 1,-1-2 0,-1-2 303,-1-3 0,0-3 0,-8 2 0,-12 4 0,-2 1 0,19-8 0,0 0 0</inkml:trace>
  <inkml:trace contextRef="#ctx0" brushRef="#br0" timeOffset="63553">24151 5165 3631,'-6'-11'1593,"2"2"558,4 9-2641,-4-8 828,8 0 1,-6-1 0,7 2-1</inkml:trace>
  <inkml:trace contextRef="#ctx0" brushRef="#br0" timeOffset="64139">23283 1037 10177,'-35'23'311,"0"-1"1,0 1 0,-11 7-1,0 4-36,7-5 1,-2 4-1,-8 9-636,19-14 1,-4 4 0,-3 3 0,-2 4 0,-3 2 0,-2 2 0,0 2 0,-1 0 0,1 0 0,0 0 0,1-1 0,3-2 306,1-1 1,0-1-1,2 1 1,-1 0-1,1 0 1,-1 0-1,1 0 1,-1 0-1,0 1 1,-1 1 0,0 0-1,-2 0-66,4-3 0,-2 1 1,-1 1-1,0 0 1,-1 1-1,0 0 0,-1 0 1,1 0-1,-1 0 1,1 0-1,1 0 1,0-1-1,2-1 0,0 0 1,2-1 26,-4 4 1,1 0-1,1-1 1,1 0 0,1-1-1,0 0 1,1 0 0,-1 0-1,1-1 1,-1 1-1,0 0 74,-2 1 1,0 1 0,0 0-1,-1 1 1,0 0 0,0-1 0,2-1-1,1-2 1,2-2 0,2-2-1,3-3 1,-14 16 0,6-8 0,1 0-1,-5 5 1,5-6 0,0-1 0,1 1-1,-1 0 1,0 0 0,0-1-1,1 1 1,-1 0 0</inkml:trace>
  <inkml:trace contextRef="#ctx0" brushRef="#br0" timeOffset="64538">21209 1207 754,'39'25'36,"-1"0"1,0 0-1,0 0 1,1 0-1,0 1 1,0-1-1,-1-1-35,3 2 0,0-1 0,0 2 24,-5-4 0,0-1 0,3 4 1,7 4 92,-8-5 0,5 4 0,4 2 0,4 2 0,1 3 0,2 0 0,0 0 0,1 1 0,-2-2 0,-1 0-62,-6-4 0,1 0 0,-1 0 1,1 0-1,-1 1 0,1-1 1,0 0-1,0 1 0,1 0 1,0 0-1,0 1-80,0 0 1,2 0 0,0 1 0,0 0 0,1 1 0,0-1 0,0 1-1,-1-1 1,0 0 0,-1-1 0,-1 0 0,-2-1-83,3 1 0,-1 0 1,-1-1-1,0 0 1,0 0-1,-2-1 1,-1 0-1,0-1 1,-2 0-1,-2-1 104,13 10 0,-2-1 1,-1 0-1,-3-2 0,-3-2 1,-3-3-1,7 6 0,-5-4 1,1 0-1,-4-1 0,0-1 1,-1 0-1,1 1 0</inkml:trace>
  <inkml:trace contextRef="#ctx0" brushRef="#br0" timeOffset="69156">20616 6625 6452,'31'-3'183,"0"0"0,19-2-114,-15-1 0,2 0 58,-7 1 0,1 1 136,2 0 1,8 1 70,-1 0 0,9 1 0,6 0 0,3 0 0,0 1 1,-4-1-325,-3 1 1,-2 0 0,1 0-1,0 1 1,1-1 0,2 0-501,0 0 1,3 0 0,1-1 0,0 1 0,-1 0 0,-1 0 0,-2 1 413,5-1 0,-3 1 1,-2 0-1,2 0 1,3-1-358,-6 1 0,3-1 0,2 1 0,0-1 1,-2 0-1,-2 0 0,-6 1 402,2-1 0,-6 1 0,1 0 0,5-1-346,-1 1 0,8-1 0,3 0 1,1 0-1,-4 1 0,-5-1 0,-11 1 341,8 0 1,-9 0 0,0 0-1,-6 0 1,-8 0 0</inkml:trace>
  <inkml:trace contextRef="#ctx0" brushRef="#br0" timeOffset="69789">20511 6329 8262,'10'11'1204,"-2"-3"-1039,-8-8 602,89-41-6427,-51 23 5606,-3 2 0,6-3 0,-7 3-193,2-3 266,-1-1-128,1-1-184,-5-2 0,6-4 0,-5 1 293,-6 6 0,0-1-29,16-15 0,6-7 0,-8 6-8,2-6-152,-9 9 1,6-5 0,-6 6 123,4-1 974,-4 2 0,0 4-945,-4 13 125,-7 5 817,18-1 1,5 5-780,-11 9 0,-1 1 1569,11-5 0,3 5-1677,0 19 1,1 11 0,-3-1 97,2 1 1,1 0-186,-13-7 0,3 1 1,2 1-1,1-3 143,4-2 0,3-2 0,-1-2 0,-4-2-1648,12 4 0,-1-3 1573,-2-3 0,3-1 0,-2-2-80,6-1 1,-3-4-91,-14 0 1,5-1 43,-2-2 1,8 1-1,4 0 1,-2 0 0,-8-1 120,11 0 1,-1-1-146,-6 1 1,7-1 0,0 1-1,-7-3 165,5 0 1,-6-2-840,-10 0 0,-1 1 666,10-1 0,0 0 158,-2 0 0,-5 1 0,-3-1 0,14 0 0</inkml:trace>
  <inkml:trace contextRef="#ctx0" brushRef="#br1" timeOffset="81343">13696 1988 24575,'-19'8'0,"-5"1"0,11-8 0,-7-1 0,2-1 0,3-1 0,-7 2 0,-10-7 0,-3-5 0,8 0 0,-3-2-238,-10-2 0,-6-3 1,-1-4 237,4-3 0,-3-4 0,1-1 0,1 3-939,0 0 0,2 2 0,-3-2 939,7 4 0,-4-2 0,0-1 0,-1-1 0,2 1 0,-8-5 0,1 0 0,0 0 0,3 2 0,1 2 0,1 2 0,-2-2 0,5 2 0,-4-2 0,-1 0 0,5 0 0,10 3 0,0-3 0,14-1 0,23-23 0,21-1 0,6 21 0,12 4 0,9-1-702,-16 8 0,4-1 0,3-1 0,3 0 1,5-1-1,3 0 0,5 0 0,4 1 702,-24 9 0,2-1 0,3 1 0,2-1 0,3 0 0,2 0 0,1 0 0,2-1 0,2 1 0,0-1 0,2 1 0,0 0 0,1-1 0,1 1 0,-1 1 0,1-1 0,-1 0 0,0 1 0,0 1 0,-2-1 0,0 1 0,-2 1 0,-1 0 0,-2 0-184,6 0 1,-2 0 0,0 1 0,-2 1 0,0 0-1,0 0 1,-1 1 0,0 0 0,0 0 0,0 1-1,1-1 1,0 1 0,0-1 0,2 1 0,0-1-1,2 0 1,1 0 0,1-1 0,3 1 183,-15 1 0,1-1 0,1 1 0,1-1 0,1 0 0,1 0 0,0-1 0,2 1 0,-1-1 0,2 0 0,0 0 0,0 1 0,1-1 0,0 0 0,0 0 0,1 0 0,-1 1 0,1-1 0,0 1 0,-1 0 0,0 0 0,1 1 0,-1 0 0,-1 0 0,0 0 0,0 1 0,-1 0 0,0 1 0,-1 0 0,-1 1 0,-1 0 0,0 1-73</inkml:trace>
  <inkml:trace contextRef="#ctx0" brushRef="#br1" timeOffset="81343">18395-1 10364,'56'0'-72,"1"1"0,-1-1 72,7 0 0,-1 0 0,0 0 0,-1 0 0,1 0 0,-2 0 0,1 0 0,-2 0 0,1 0 0,0 0 0,-1 0 0,0 0 0,-1 0 0,1 0 0,-1 0 0,1 0 0,-1 0 0,0 0 0,0 0-92,3 0 1,0 0 0,0 0 0,-1 0 0,0 0 0,0 0 0,0 0 0,-1 0 0,1 0 0,-1 0 0,0 0 0,0 0 0,0 0 0,0 0 0,-1 0 0,1 0 0,-1 0 91,3 0 0,1 0 0,1 0 0,0 0 0,0 0 0,1 0 0,-1 0 0,-1 0 0,0 0 0,-2 0 0,-1 0 0,-1 0 0,-3 0 0,-1 0 0,-3 0 0,-3 0 0,17 0 0,-7 0 0,-4 0 0,-2 0 0,1 0 0,3 0 0,6 0 0,-9 0 0,5 0 0,4 0 0,1-1 0,3 1 0,-1 0 0,0 0 0,-1 0 0,-4 1 0,-3 1 0,-4 0 0,-7 0 506,23 4 0,-11 1 0,-3 2 0,1 2-506,4 1 0,3 1 0,-5 3 0,-10 2 0,0 11 0,-11 7 0,-8 5 0,-12 9 0,-16 5 0,-11 7 0,-1-2 0,3-12 0,-2-2 0,-1 4 664,-2 3 0,-1 5 0,-1 0 0,-3 0-664,2-11 0,-2-1 0,-1 1 0,0-2 0,1-1 381,-1 1 1,0-2-1,1 1 1,-3 3-382,2-4 0,0 4 0,-2 1 0,-1 1 0,-1 0 0,-2 0 0,-2-1 0,-2 2 0,-3 0 0,0 0 0,0-1 0,2-2 0,2-3 0,0 1 0,3-4 0,1-1 0,-3 1 0,-5 4 0,0-4 0,-3 4 0,-4 3 0,-2 1 0,-1 0 0,-1-1 0,1-3 0,2-5 0,2-4 491,-4-1 1,3-6-1,-1-3 1,-2 0-1,-6 2-491,8-4 0,-5 1 0,-4 1 0,-1 0 0,-2 1 0,-1-1 0,1 0 0,1-2 0,3-1 0,4-3-226,-6 2 1,4-3 0,2-1 0,0-1 0,-3-2 0,-4 0 225,2-2 0,-5-1 0,-3 0 0,-1-2 0,-1 0 0,1 0 0,2-2 0,3 0 0,5 0-683,-5-1 1,6-1 0,2-1 0,-2 0 0,-6 0 682,6 1 0,-4-1 0,-3 0 0,-1 1 0,-2 0 0,0-1 0,1 1 0,2-1 0,2 0-59,-2-1 0,4 0 0,1 0 0,0 0 0,-1-1 1,-4 2-1,-4 1 59,8-1 0,-3 1 0,-4 1 0,-2 1 0,-2-1 0,-1 2 0,0-1 0,0 0 0,0 0 0,2 0 0,3-1 0,2 0 0,4-1-313,-14 1 1,5 0-1,4-1 1,0 0-1,0-1 1,-3 2-1,-4 0 313,12 0 0,-2 0 0,-2 0 0,-1 1 0,-1 1 0,-1-1 0,-1 0 0,0 1 0,-1-1 0,1-1 0,0 0 0,0-1 0,2 0 0,-1-1 0,0 0 0,-1-1 0,0 1 0,-1-2 0,1 1 0,1 0 0,0-1 0,1 1 0,1-1 0,2 1 0,1-1-7,-6 2 0,3-1 0,3 0 0,0 0 0,1 0 0,-1 0 0,-1-1 0,-3 1 0,-3-2 7,9 0 0,-3 0 0,-4 0 0,-1-1 0,-2 1 0,0-1 0,-2 0 0,1 0 0,1-1 0,2 1 0,1-1 0,3 0 0,3-1 0,4 0 0,5 0 227,-22-2 0,8-1 1,6 0-1,0-2 1,-3 0-228,-5-1 0,-2 0 0,0-2 0,3 0 0,6-1 0,-4-3 0,6 0 0,3-2 971,-9-7 0,4 0-971,-2 3 0,6 0 0,-1-8 0,27 16 0</inkml:trace>
  <inkml:trace contextRef="#ctx0" brushRef="#br0" timeOffset="83197">13229 4043 10970,'9'18'2887,"-16"40"-2312,-2-16 0,-3 7 0,1 0-1890,3-5 0,1 1 1,-1 1 1245,-2 7 1,-1 2 0,2-4-4848,2 7 1,3-11 4697,1-22 0,-5 17 0,7-43 0</inkml:trace>
  <inkml:trace contextRef="#ctx0" brushRef="#br0" timeOffset="83494">13420 4212 3836,'20'3'2199,"-4"0"-1278,-16-3-467,20 39-303,-14 9-174,5-15 1,-2 4 247,-13 7 1,-7 4 0,0-6-223,-9 14-2,0-1 1,-6-6 121,-25-18 1357,9-12-1301,-13-14 0,1-7-330,18-7-35,-1-9 0,11-5 133,37-8-312,15 2 0,10-6 0,-3 6-570,12-8-308,-9 11 1,7-3-1,-9 7-1055,-5 10 2298,13-3 0,-29 11 0,0-1 0</inkml:trace>
  <inkml:trace contextRef="#ctx0" brushRef="#br0" timeOffset="83644">13758 4276 12036,'10'10'1783,"-13"31"0,-9 21 0,2-9-2027,1 3-571,1-14 1,-2 10 0,1 0 0,4-13 58,4 2 756,1-6 0,1-3 0,0-11 0,0 9 0</inkml:trace>
  <inkml:trace contextRef="#ctx0" brushRef="#br0" timeOffset="83794">14012 4297 10956,'0'4'2374,"0"-1"-783,0-3-631,-11 44-960,1-14-516,1 3 1,-2 2 134,-3 7-182,1-1-153,2-1 716,2-8 0,1-2 0,2-4 0,-4 15 0</inkml:trace>
  <inkml:trace contextRef="#ctx0" brushRef="#br0" timeOffset="84211">14118 4255 14885,'5'6'1800,"-1"-1"-1702,-4-5-2327,82 27 2198,-61-4 615,-8 15 0,-9 2-816,-25-5-148,-16-5 1,4-4 334,27-17-3347,6 1 4044,14-6 359,21-7-1002,16-3-1037,-15 18 1,-3 8 539,-4 16-600,-20 3 0,-10 2 1222,-10-13 1,-6 0 1052,-22 17 1,-1-4-1188,12-11 36,-3-1 0,11-5 129,28-19-823,40-4 1,11-4-587,0-2 693,-18 1 0,7 0 0,-5-3 551,-3-7 0,-7-1 0,2 2 0,6-9 0</inkml:trace>
  <inkml:trace contextRef="#ctx0" brushRef="#br0" timeOffset="84361">14880 4233 16217,'-26'37'-221,"1"0"1,-1-1 0,4 0 0,2-2 0,-1 7 0,8-4 0,13-16 0</inkml:trace>
  <inkml:trace contextRef="#ctx0" brushRef="#br0" timeOffset="84511">14838 4233 12283,'9'6'2389,"-2"-1"-1163,-7-5-907,41-2-1155,-6 12 1,1 3 129,-5-9 0,-1 1 706,4 17 0,-9 1 0,-20-12 0,-8 8 0</inkml:trace>
  <inkml:trace contextRef="#ctx0" brushRef="#br0" timeOffset="84746">14605 4614 13577,'5'6'1187,"-1"-1"-823,-4-5-943,157 8 717,-127-6 1,0 2-594,27-1 0,11 2 0,-15 1 740,-17 6 459,-10 3 33,-33 17 0,-11 5-6633,-17 9 5856,3-6 0,-2-4 0,-2-9 0,17-16 0</inkml:trace>
  <inkml:trace contextRef="#ctx0" brushRef="#br0" timeOffset="84961">12425 5228 17640,'-4'-1'237,"28"3"0,27 4 0,-1-1-2359,-5-3 1,4-1 2303,2 1 1,9 1 0,6-1-1,-2 1 1,-6-2-104,-9-1 0,-5 0 0,2-1 1,7 0-112,-8 0 1,5 1-1,5 0 1,3-1-1,0 1 1,1-1 0,-2 1-1,-4 0 1,-4 0-449,9 0 0,-6 0 0,-2 1 1,2 0-1,7-1 202,-8 1 1,5 0-1,4 0 1,2 0-1,1 1 1,-2-1-1,-2 1 1,-5-1-1,-5 1-795,13 0 0,-8 1 1,-3 0-1,3 0 47,-3 0 0,1 0 0,1 1 1,-4-1-1,-4 0 1000,1 0 1,-5 0-1,-5-1 1,22 3-1,-18-3 1</inkml:trace>
  <inkml:trace contextRef="#ctx0" brushRef="#br0" timeOffset="85160">12742 5376 14823,'31'3'62,"-1"0"1,-2 0 0,6-1 629,7-1 1,11 1 0,7-1-1,6 1 1,3 0-1432,-19 0 1,5 0 0,3 1 0,4 0 0,2-1 0,1 1 0,1 0 0,0 0 0,-2 0 0,-2 0-1,-2-1 1,-5 1 57,6-1 1,-4 0 0,-2 0 0,-2 0 0,1 0 0,1 0 0,2 0 0,3 0 616,-3 1 1,5-1 0,4 1-1,3 1 1,1-1 0,-1 0-1,-1 0 1,-4 0 0,-4 0-1,-6 0 1,-8-1 0,-9 0-1,13 2 1,-10-2 0,-2 1-1,1-1 1</inkml:trace>
  <inkml:trace contextRef="#ctx0" brushRef="#br0" timeOffset="93749">25273 1566 6173,'2'11'3912,"0"-3"-3201,-2-8 3837,0 0-3257,11-24-939,-9 17 192,8-17-1334,-10 29 863,0 24-163,-3 0-304,-1 3 1,-1 5-3188,-3 0 1,0 0 2544,1-7 0,1-1 1036,-1 5 0,1-6 0,4-15 0,1-2 0</inkml:trace>
  <inkml:trace contextRef="#ctx0" brushRef="#br0" timeOffset="94048">25591 1545 10289,'7'8'1129,"-1"-2"-676,-6 31-3016,-4-5 1,-1 2 2664,2-3 0,-1 1-365,-7 9 0,-3-6 645,-5-13 1118,-25 6-1276,5-20 0,-1-3 8,-14 4-98,12-9 1,5-4-135,19-3-297,3-11 1597,36-13-1914,17 0 2704,4 1-2325,3 14-137,-24 15-3647,-2 2 710,9 21 3183,-19 1 0,8 3 0,-21-9 1</inkml:trace>
  <inkml:trace contextRef="#ctx0" brushRef="#br0" timeOffset="94348">25273 2011 8270,'-6'-6'2380,"1"1"-1352,5 5 927,0 0-1518,54 1-625,-2-5-358,-8 2 1,7 2 0,-6 1 91,-10 4 1,-4 2 748,10 1 1,-14 6 495,-45 23 1,-19 4-307,14-13 1,-2-1-429,-11 8 1,2-2 211,6-1 257,25-10 191,18 2-249,17 0-1161,10-19 1,13-6-1,-1-4 693,-10-3 0,0-2 0,0 0 0,5 3 0,1 0 0,-5-2 0,-8-6 0,1 0 0</inkml:trace>
  <inkml:trace contextRef="#ctx0" brushRef="#br0" timeOffset="94683">25844 1609 11804,'-14'-9'2216,"3"2"-2216,11 7-822,0 0-670,94 0 873,-51-1 0,2 0 227,-4 1 1,3-1 0,-3 0 80,10 1 1,-13-4 310,-24-9 0,4 7 0,-25-4 0</inkml:trace>
  <inkml:trace contextRef="#ctx0" brushRef="#br0" timeOffset="94833">25950 1630 10956,'-25'35'1923,"11"-16"-2412,2 10 1,2 2-1987,8 3 1412,22 2 0,-12-16 0,14-10 0</inkml:trace>
  <inkml:trace contextRef="#ctx0" brushRef="#br0" timeOffset="95149">26204 1715 8965,'5'2'2595,"-1"0"-1788,-4-2 512,-63 58-2554,36-35 1201,-12 12 1,2-2 95,15-15-424,4-3-789,4 1 462,7-5 572,8 0 164,7-7-383,20-7-375,-4-3 311,12-6 1206,-7 2-806,-1 1-12,7 11 513,-19 5 953,-8 23-404,-33 9-689,-8 2 1,-2 3-703,15-13 1,1 0 445,-11 8 0,15-6-1181,41-17 1,11-7-554,7-7 1366,12-12 0,-3-4 0,-23 2 0,8-9 0</inkml:trace>
  <inkml:trace contextRef="#ctx0" brushRef="#br0" timeOffset="95383">26585 1736 14459,'-11'-7'636,"3"2"-166,-35 27-1316,38 15 1026,-21 1 4,44-3 466,26-30-597,-6-31-2189,-6-3 646,-15-5-1666,-26 16 3156,-20 21 0,15-2 0,-7 4 0</inkml:trace>
  <inkml:trace contextRef="#ctx0" brushRef="#br0" timeOffset="95648">26374 1969 7568,'2'7'4944,"8"38"-3949,24-19-978,-2 20-202,4-33 0,7-10-774,-3-9 1,3-8-1,-1-1 144,-1-2 0,-2-2 1,1-1 68,3 0 0,0-2 1,-5-2 306,4-18 1,-9 0-1165,-9 3 3453,-7 7 1,-2 2 163,-4 8-1625,0-2-198,-10 22 1021,-4 12-248,-10 17 1,-2 6-362,-1 11-718,-3 7 0,2 1 3314,7-2-3630,5-10 0,3 1-2262,11-5 1,3-2 2692,11 12 0,2-5 0,-9-40 0</inkml:trace>
  <inkml:trace contextRef="#ctx0" brushRef="#br0" timeOffset="95799">27453 1715 12433,'9'14'1946,"-25"41"-2195,-2-9-2516,3-13 1,1 3 1100,5 8 1,4-3 355,4-1-688,4 13 2246,5-40 0,-4-7 0,1-4 1</inkml:trace>
  <inkml:trace contextRef="#ctx0" brushRef="#br0" timeOffset="96352">27538 1672 13093,'10'8'1579,"-1"-3"-933,-9-5-825,0 0-1075,55 2 352,-26 16 861,2-12 0,-3 2 467,-18 31 229,-26-16 0,-9-1-2241,1 0 0,-2-1 1518,-3 1 1,0-3-210,-14 2-2341,29-13 1805,6 0 849,6-4 660,9 0-346,5-5-224,16-5 1406,13-3-2278,-7 11 4040,-5 19-2604,-49 28-2988,-12 0 2461,-7-7-163,11-20-2280,18-13 725,1 9 992,15-6 465,1 2-120,16-8 201,0-6 17,2 0 1917,16-1-1917,-19 1 2889,6 3-2457,-25 4 55,-4 5 179,-15 19-675,-5 0 1,-3 3-26,8-4 1,0-1 33,-7 3 0,5-3 168,14-1 262,41-28-4244,-8-8 0,3-4 3393,3 1 1,-1-2 0,19-14 0,-32 12 0</inkml:trace>
  <inkml:trace contextRef="#ctx0" brushRef="#br0" timeOffset="96565">28025 1884 3623,'-12'-9'1782,"3"2"1335,-26 21-2625,19-4-296,-27 13 1213,31-7-1459,4 1 39,9 17-937,39 2 1027,-21-9 400,32-24-551,-42-18-254,1-13-416,-9 9-5382,1-7 6124,3 1 0,-3 6 0,2 7 0</inkml:trace>
  <inkml:trace contextRef="#ctx0" brushRef="#br0" timeOffset="96733">28385 1693 13366,'5'5'813,"0"-1"-5992,-5-4 5983,-28 55-1244,13-22 307,-4 6 0,0 1 674,2 5-1042,3 0-101,1-2-1398,-1 9-1199,4-18 3199,-5 9 0,10-31 0,-3 0 0</inkml:trace>
  <inkml:trace contextRef="#ctx0" brushRef="#br0" timeOffset="96884">28321 1905 12470,'2'3'2795,"-1"-1"-7161,-1-2 4444,62-31-951,-32 24 0,1 0 499,12-10 0,0 1-784,-6 11 1,-6 3-1640,-7 1 2392,0 1 1,-18 0 0,-2 1 0</inkml:trace>
  <inkml:trace contextRef="#ctx0" brushRef="#br0" timeOffset="97036">28279 1990 9323,'1'9'3128,"0"-1"-8156,-1-8 6675,34 8-2611,25-5 844,-27 1 0,1 0-368,13-3 1,-4-1-1613,-4 1 1680,10 2 0,-33-1 1,-3 1-1</inkml:trace>
  <inkml:trace contextRef="#ctx0" brushRef="#br0" timeOffset="97281">28088 2349 10964,'-33'44'3254,"7"-9"-2535,36 3-1013,2-17-2333,40 4 2387,-19-17 244,0-9 0,-1-3 750,-4-8-185,5-18-2660,-22 9 1778,-13-23-3569,-30 9 1980,0 1 2082,-8 19 1,-1 5-1,15 5 1,-21 2 0</inkml:trace>
  <inkml:trace contextRef="#ctx0" brushRef="#br0" timeOffset="97634">28956 1884 6573,'-9'-11'2055,"1"3"476,8 8-3315,0 0 216,39-2 17,13 0 551,1 1 0,1 0 0,3-1 0,0 3 0</inkml:trace>
  <inkml:trace contextRef="#ctx0" brushRef="#br0" timeOffset="97933">28871 1990 10715,'3'3'952,"-1"-1"-1325,28 0 1,11-2-381,1 1 304,-3-1 1,7 2 0,-5-1-647,18 0-1596,-12 2 1,-3 1 2690,-13 1 2657,-6 7-1808,-40-4-155,-16 3 17,-3-1-667,-6 4 0,-1 1-44,2 2 1013,2 0 1,6 2-1014,23-6 1007,10 9-646,8-11 1127,32 4-578,14-12-910,1 0 740,-19-6 1,-4-1-1556,-2-1 9,10-4 0,-29 6 0,-2 0 1</inkml:trace>
  <inkml:trace contextRef="#ctx0" brushRef="#br0" timeOffset="98083">28914 2371 12625,'0'3'935,"1"-1"-549,-1-2-386,43 5-597,7-2 22,-14 0 1,2 1-223,7-1 1,-4-1 0,-10 0-1,10 2 1</inkml:trace>
  <inkml:trace contextRef="#ctx0" brushRef="#br0" timeOffset="98298">28871 2540 12302,'1'9'110,"0"-1"-273,38-11-517,11-2-643,-9 4 0,7 0 0,-5 1 1422,-6-1 1,-1 2-74,16 2 1,-8 3 999,-29 4-645,-5 3-126,-17-1-255,-20 10 0,-4 2 0,11-8 0,-8 3 0,0 1 0</inkml:trace>
  <inkml:trace contextRef="#ctx0" brushRef="#br0" timeOffset="98534">29506 2053 10905,'-2'-8'-451,"0"1"2425,43 7-3024,2 4-418,-5-1 0,1 1 857,18 11 638,-21 1-243,-18 2 1152,-22 10-757,-9-6-495,-26 22-508,6-17 824,-4-1 0,1-2 0,10-7 0,-15 9 0</inkml:trace>
  <inkml:trace contextRef="#ctx0" brushRef="#br0" timeOffset="99018">29570 2286 11252,'7'10'1624,"-1"-2"-1190,-6-8-231,22 29-169,-12-10-53,7 8 1,-1 1-96,-4 1-87,5 14 74,-8-22-380,1 4 607,-7-18 523,1 0-212,-4-7 346,11-35-925,14-6 131,-12 13 1,3 0-207,8-3 1,7 1 18,11 2 0,3 3 584,-6 5 0,0 2-166,3-3 0,-3 7-15,-2 15-3372,-28 7 3818,-2 31-474,-8-12-101,-4 22-47,-5-15-6,-2 1-61,-7 13-110,8-19 1,0 0 131,-6 13 5,1-2 37,13-35 3342,1-2-3387,1-3 157,6-4-263,0-2-90,7-5 527,6-6 327,-5-2-392,0 0-899,-19-4 281,-3 12-1163,-17-7-1271,8 13 2831,-8 0 0,16 4 0,-1 1 0</inkml:trace>
  <inkml:trace contextRef="#ctx0" brushRef="#br0" timeOffset="99533">30967 2180 13390,'0'3'1097,"0"0"-240,0-3-138,-50 24-2178,16-2 0,-6 4 0,1-2 1219,-9 5 1,-1 1-211,1 3 0,-4 3 1,10-6-1249,-4 7 764,20-15 0,1-2 934,-9 6 0,17-14 0,1-1 0</inkml:trace>
  <inkml:trace contextRef="#ctx0" brushRef="#br0" timeOffset="99684">30438 2180 17057,'8'9'1342,"0"-2"-4455,30 25 3121,-3-4-141,0-2 1,7 6 0,-1-2-78,3 1 0,2 0-266,-3-3 1,5 2 0,2 2 0,1 0 475,-5-3 0,2 1 0,1 0 0,-2-1 0,-4-2 0,8 4 0,-3-3 0,0 1 0,-8-4 0,0 0 0,0 0 0,-1 0 0</inkml:trace>
  <inkml:trace contextRef="#ctx0" brushRef="#br0" timeOffset="100517">30226 3196 5906,'-3'-11'2179,"1"2"805,-35-13-2771,14 13-164,-4-4 0,-2 1 1228,-5 8-1289,-2 2-881,1 12 1,1 3 374,2 2 854,4 6 1,6 3-625,24 0 134,7 10-168,10-9-32,9 1 1,3 2 311,7 12 155,-10-15 1,-5-2 3342,-11-2-2922,-53-17-1116,16-3-2636,-6-2 0,1-3-584,10 1 3802,0-9 0,15 9 0,3-3 0</inkml:trace>
  <inkml:trace contextRef="#ctx0" brushRef="#br0" timeOffset="100684">30353 3281 12207,'1'4'-64,"0"-1"-4835,-1-3 5631,-20 64 231,8-28-1185,-5 19 1,1 2-149,2-5-424,6-8 0,2-1-1747,2 3 2541,2-8 0,1-3 0,1-12 0,0 8 0</inkml:trace>
  <inkml:trace contextRef="#ctx0" brushRef="#br0" timeOffset="100900">30268 3471 6857,'22'-30'5723,"-6"12"-10591,5-30 6176,14 5-1209,-10 26 1,3 2-326,3-3 1,1 4-1231,23 5 1311,-12 45 317,-54 18-87,9-24 1,-4 0 747,-22 6 0,-6-4-7305,-8-2 6408,-8-3 0,1-2 0,16-9 0,3-3 0,0 0 1</inkml:trace>
  <inkml:trace contextRef="#ctx0" brushRef="#br0" timeOffset="101201">30607 3429 12143,'5'10'1050,"38"2"-899,-6-8-215,22 1-12,-21-2 0,-2-3 60,3-7-228,14-1 163,-32-6 81,-12 1 260,-14-13-520,-4 13 657,-28-8-197,8 21 186,-26 12-16,23 1-296,5 6 0,3 3-57,5 1-17,-3 23-235,35-8-3177,0-8 2321,18-6 0,6-5-1138,8-4 2143,7-4 1,-3-2 0,-14-5 0,10-2 0</inkml:trace>
  <inkml:trace contextRef="#ctx0" brushRef="#br0" timeOffset="101451">31348 3514 4046,'-5'-9'2745,"1"2"-10,4 7-2413,0 0 725,-41 40-1047,27-27 308,-10 10 0,4 1-765,19-15-3099,31 9 1834,-9-10 1722,35 2 0,-39-9 0,4 0 0</inkml:trace>
  <inkml:trace contextRef="#ctx0" brushRef="#br0" timeOffset="101635">31581 3535 9239,'11'15'3887,"-1"-3"-2770,-10-12-347,0 0-2337,-11 41 1514,6-22-950,-2 17 1,0 0-262,4-13-497,0 13 355,3-22 743,4-3 0,-3-6 0,3-2 0</inkml:trace>
  <inkml:trace contextRef="#ctx0" brushRef="#br0" timeOffset="101818">31708 3196 15011,'10'9'2282,"-1"-3"-2688,-9-6-2610,0 0-6815,48 24 9434,-18-12 0,23 13 1,-34-19-1</inkml:trace>
  <inkml:trace contextRef="#ctx0" brushRef="#br0" timeOffset="102021">32152 3281 4877,'0'11'2798,"0"-2"-952,-26 10 0,-9 2-1661,9 3-596,-15 12 0,0 5 406,24-12 1,4 1-129,-2 9 0,1 1 75,5-8 1,2-1-99,0 25-567,6-20-1385,1 21-1291,-9-27 1923,2 9 1476,-14-38 0,12-2 0,-1-6 0</inkml:trace>
  <inkml:trace contextRef="#ctx0" brushRef="#br0" timeOffset="102150">31856 3620 5854,'2'10'2681,"0"-1"-151,-2-9-3255,0 0-2270,42 7-1320,13 2 3612,-21-4 1,-1 0 651,25 3 1,-42-6 0,-6-2 0</inkml:trace>
  <inkml:trace contextRef="#ctx0" brushRef="#br0" timeOffset="102286">32195 3662 12087,'-12'30'399,"1"1"0,-4 12-968,7-3 35,8-23-1186,11 6 1720,24-12 0,-16-2 0,12-6 0</inkml:trace>
  <inkml:trace contextRef="#ctx0" brushRef="#br0" timeOffset="102484">32533 3704 9508,'4'10'2892,"-2"-2"-7342,-2-8 6402,-36 36-1711,16-15 370,-11 12 1,0 3-461,2 0-67,9-11 0,1 1 12,-9 13-1251,0 2 1197,-1-7 0,-2 0 30,-9 8-260,9-17 0,-4 2 1,2-4-587,3-7 0,1-3-54,-6 4 0,0-2 828,-12-5 0,32-7 0,0-4 0</inkml:trace>
  <inkml:trace contextRef="#ctx0" brushRef="#br0" timeOffset="102736">33084 3831 4842,'0'9'1846,"0"-2"1036,0-7-1541,-41 0-2397,9 4 1522,-17 3 0,-5 2 105,22 0 0,-3 2-635,-13 4 1,-7 4 0,3 0-802,0 2 0,-1 2 798,-2 0 0,-4 2 0,8-2 0,16-7 0,4-1 1,1 0-1,0 0 0</inkml:trace>
  <inkml:trace contextRef="#ctx0" brushRef="#br0" timeOffset="102900">32745 3768 16083,'19'39'553,"0"0"1,0-1-1,0-2-6213,11 16 3716,-2-10 1,6 9 0,-3-6-583,-6-9 1,-1 0 2525,9 10 0,4 4 0,-9-12 0,-10-13 0,-1-4 0</inkml:trace>
  <inkml:trace contextRef="#ctx0" brushRef="#br1" timeOffset="657109">4034 4068 24575,'5'0'0,"29"0"0,0-4 0,13-3-984,-10 2 1,8-2 0,8-2 0,6 0 0,4-1 0,2-1 0,0 1 0,0 0 0,-4 0 0,-4 2 796,2 0 1,-2 0 0,-3 1 0,1 0 0,0 0-1,2 0 1,3-1 0,4-1 186,-13 2 0,1-1 0,3 0 0,2 0 0,2-1 0,0 0 0,2 0 0,0 0 0,0 0 0,0 0 0,0 0 0,0 1 0,-2 0 0,-1 1 0,-2 1 0,6-1 0,-1 2 0,1-1 0,-1 1 0,0 1 0,-1 0 0,0 0 0,-2 0 0,0 0 0,-2 0 0,0 1 0,-2-1-240,3-1 1,-2 1-1,-2 0 1,-1 0 0,-1 0-1,1 1 1,-1-1 0,2 1-1,2 0 240,-1 0 0,2 1 0,1-1 0,1 1 0,0 0 0,-1 1 0,0-1 0,-2 1 0,-2 0 0,-1 0-13,5 0 1,-1 1 0,-1 0 0,-3 0 0,0 0 0,-2 1 0,-1-1 12,5 0 0,-2 0 0,-2 0 0,1 0 0,1 0-119,10-1 1,5 0 0,-1 0 0,-8 0 0,-12 1 118,-13-1 0,-5 0 1567,10-1 0,-9 0-1567,-19 2 1171,-2 0 1,-5 0 0,-1 0 0</inkml:trace>
  <inkml:trace contextRef="#ctx0" brushRef="#br0" timeOffset="663859">10689 8255 13113,'4'5'1772,"-1"0"158,-3-5-1589,-29 98-343,18-66 1,0 1-317,-1 8 0,-3 4 0,1-3-4,-2 1 0,0-6-179,-3 5 123,-4 8-5281,9-10 5659,10-20 0,-1 3 0,8-21 0</inkml:trace>
  <inkml:trace contextRef="#ctx0" brushRef="#br0" timeOffset="664445">10901 8424 13549,'-28'52'515,"13"-22"0,1-2-515,3 1-450,0 28-595,24-17-87,18-1-2722,21-35 3854,-10-15-306,-14-12 1,-5-4 468,-6 0-1529,3-26 1800,-16 29 639,-17-15-631,-8 20-442,-3-1-92,-5 15-6,19 5-316,-2 0-631,9 0 1260,39-3-278,5-5 0,5-2 67,-3 4 0,2 1 1005,6-6 0,-3 2-1292,9 5 31,-30 7-37,8 12 3587,-22 1-2953,-2 34-155,-12-19 23,-2 0 0,-2 0-76,-2-1-3410,-2 22 3189,6-28-580,8 14 474,3-26-2303,16 0 2493,-5-9 618,14-20 1,1-8 137,-10 3-370,3-7 1,-5-1 294,-20 4 1844,-4-1-2136,-19 3 0,-5 1-153,1 3-795,-12 2 1,-1 5 2182,7 16-1624,-3 4 0,2 1 0,10 0 0,-15 5 0</inkml:trace>
  <inkml:trace contextRef="#ctx0" brushRef="#br0" timeOffset="664745">10583 9144 14291,'2'8'1268,"-1"-1"-940,-1-7 943,52 0-2380,-13-3 0,6 0 0,0 1 1181,-2 0 1,0 0 0,7 1-172,-3-1 1,6-1-1,4 0 1,1 0 0,-1 1-1,-4 0-753,8 0 0,-3 1 0,-1 0 0,3 0 233,-4 1 1,4-1 0,-1 0-1,-1 0 1,-4 1-497,-3 1 0,-2-1 0,-3 1 0,-3 1 1115,19 3 0,-9 0 0,1-1 0,-8 2 0</inkml:trace>
  <inkml:trace contextRef="#ctx0" brushRef="#br0" timeOffset="667461">9970 10245 0,'8'2'3361,"-1"1"-879,-7-3-2672,0 0 417,0-4-635,2 3 699,-1-2-1786,1 3 1185,-1 0 1,-1 0-1</inkml:trace>
  <inkml:trace contextRef="#ctx0" brushRef="#br0" timeOffset="667927">9991 10266 6294,'-3'-9'1486,"0"2"-1001,3 7 6471,0 0-6951,-24 34-5,10-14 0,-3 5 0,-2 0-5,-1 2-40,-3 1-451,0-1 1,0 2-1239,-7 9 1008,9-12 1,2-1 725,7 2 0,9-18 0,2 0 0</inkml:trace>
  <inkml:trace contextRef="#ctx0" brushRef="#br0" timeOffset="668546">10118 10351 4019,'4'1'4592,"0"0"-167,-4-1-4033,-34 43-258,18-20 156,-10 14 0,2 3-861,13 3 462,3-2-1911,42-11 716,22-37 1041,-15-5 0,-1-7 1219,-9 0 0,-6-5-160,-8-6 1,-10 1-3737,-16-4 3201,-14 14 1,-4 3-94,0 5-95,-25-5-325,24 13-2507,13 0 741,34 3 209,38-6 2678,-6-1 1,2 0-516,-5 1 0,-2 0 1342,-6-2 0,-3 2-1147,6 7-3,-33 3 1058,-2 18-853,-17 17-661,3-1-90,-11 19-84,10-9-432,13-5-988,24-7-86,1-37 0,4-10 1965,19-13-1639,-25 5 1,-5-2 2011,-10-10 772,-16 1-462,-6 8 637,-27-13-1857,-14 20-295,2-1-2097,-5 16 1987,31 6 0,4-1 0,10 0 0</inkml:trace>
  <inkml:trace contextRef="#ctx0" brushRef="#br0" timeOffset="668811">11303 10139 14386,'-59'-3'1887,"20"5"-1974,2 6 1,-7 5 0,4 3 207,2 8 1,2 3-84,-11 2 0,3 6-77,18-3 1,3 5 0,7 1-350,7 8 0,8 2 70,6-8 1,3 2 0,4-5 122,5 4 1,7-6-397,18-4 0,9-12-1634,-9-18 1,3-7 0,-3-2 2224,5-1 0,-2-2 0,12-2 0,-9-3 0,-23-5 0</inkml:trace>
  <inkml:trace contextRef="#ctx0" brushRef="#br0" timeOffset="669097">11494 10329 5920,'-10'1'1509,"3"0"900,7-1-2311,0 0-235,87 9-631,-54 30 1451,1-8 1,-10 4 227,-41 10 1,-19 1-530,9-15 1,-4-1 0,2-3 1313,-7 2 0,5-4-1688,-4 12 496,93-28-857,-15-8 0,4-2 9,2 1 0,1-2-1033,-9-2 0,1-2 0,-4 0 1377,-6 1 0,-2 0 0,21-3 0,-24 3 0</inkml:trace>
  <inkml:trace contextRef="#ctx0" brushRef="#br0" timeOffset="669478">9250 11049 14062,'7'5'909,"23"-5"1,19-4 0,2 0-311,-2 2 1,3 0-1,3 0-1898,1-1 0,3-1 0,2 1 0,-1 0 1348,-2 2 0,-1 0 0,2 0 0,2 1-81,-13 0 1,1 0 0,1 1 0,2-1 0,3 1 0,3 1-47,-9-1 1,4 0 0,2 1 0,2 0 0,1 0 0,2 0 0,0 0 0,0 1 0,0-1-1,-2 1 1,-2-1-169,0 0 1,0 1 0,-1-1 0,-1 1-1,1 0 1,-1-1 0,1 1 0,0 0 0,1 0-1,0 0 79,1 0 1,1 0-1,2 0 1,1 0 0,0 0-1,-1 1 1,-1-1-1,-1 0 1,-2 1 0,-3-1-1,-3 1-407,11 1 0,-3-1 1,-4 2-1,-1-1 1,-2 0-1,-1 0 574,12 1 0,-2 0 0,-3 1 0,-7-2 0,8 2 0,-5-1 0,4 0 0,0 0 0</inkml:trace>
  <inkml:trace contextRef="#ctx0" brushRef="#br0" timeOffset="687801">9144 11409 10919,'-2'-8'1409,"-12"-29"-903,6 13-63,-11-28 62,9 12-262,2-3-185,5 6 0,1-6 0,1 0-835,2-8 0,2 0 762,-2 5 0,0-3 1,2 1-31,3 5 0,1 0 0,2-2-165,0-3 1,0-5 0,1 1-1,-1 3-716,0-1 0,0 3 0,0-2 907,0-1 1,1-4 0,-1 1 0,0 5 11,-2 5 1,-1 3 0,-1 3-348,2-5 1,-1 0 375,1-7 0,0-2 45,1-4 1,0 2 72,-1 19 0,0 1-77,0-13 0,1 5 748,5 12-237,21 6-418,-4 15 1,2 1-152,2-2 1,1 0 16,5 4 1,7 3-307,0 3 1,9 2-1,4 1 1,-1 0-1,-7 0 285,2 0 0,-6-1 0,9 1-217,-8 0 1,9 1 0,4 0 0,3 0 0,-2 1 0,-4-1 0,-8 0 197,0 0 1,-7 0 0,-1 0-1,6 0-109,1 1 0,4-1 1,3 2-1,2-1 1,1 1-1,1 0 34,-6-1 1,2 1-1,1-1 1,1 1 0,1 0-1,0 1 1,0-1 0,-1 0 5,-6-1 1,1 1 0,-1 0 0,1 0-1,-1 0 1,1-1 0,-1 1 0,1 0-1,-1 0 28,6 0 0,0 1 0,1-1 1,0 1-1,-2-1 0,0 0 1,-3 1-1,-3-1-81,12 1 1,-4 1 0,-2 0-1,-1-1 1,-2 0-596,6 1 0,-1 0 0,-3 0 0,-7-2 1315,2 1 1,-3 0-325,8 0 1,5 1 0,-22-4 2185,-30-3-1750,-6-2 2689,-8-5-3381,2 4-92,-5 7 302,3 9-110,-2 11 1,-3 8-183,-4 6 0,-2 10 0,-2 2 1,2-4 581,1-3 0,1-1 1,-2 6-662,0 0 1,-3 8 0,-1 4 0,0 0 0,2-3 0,2-9-1,1 0 1,2-7 0,-1 7-181,2-5 0,-2 8 0,0 5 0,0 1 1,1-2-1,0-6 0,3-7 319,-2 0 1,3-7 0,-2 4 21,-3 16 0,-1 8 0,-1-3 0,0-17 0,-10-4-275,1-18 1,-3-4-397,-28-12 1,19 0 0,-1-10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03:40:22.37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17717 5228 13165,'-4'10'1358,"1"-2"-1321,3-8-2624,-36-7 2976,20 6 831,-29-5-1018,14 23-59,3 6-215,6 8 1,2 4-24,1 6-24,10-11 0,4-1-175,11-3-8,6-2 44,6 2 619,5-3-459,9 3 0,0 0 1131,-4 5-465,-3-7 1,-11 0-331,-38-5 0,-11-5-238,-9 3-334,4-3 0,2-3-150,5-5-213,5-2-468,5-2 96,6-1 1069,5-11 0,6 7 0,3-7 0</inkml:trace>
  <inkml:trace contextRef="#ctx0" brushRef="#br0" timeOffset="251">17949 5588 12196,'12'5'3839,"-3"0"-3830,-9-5-664,0 0-1137,13 29 2564,4-30-343,1 23 10,-4-35 127,-32-18-922,7 16-671,-21-15-52,18 23-923,-4 0 2002,4 4 0,8 2 0,-2 1 0</inkml:trace>
  <inkml:trace contextRef="#ctx0" brushRef="#br0" timeOffset="500">18203 5546 12440,'5'6'2573,"8"30"-2573,-10-19-170,7 35-43,-8-29-11,0 5 395,-2-9 274,0-15-347,1-2-98,1-15-244,25-35 65,-12 22-247,6-4 1,2 0-298,-4 10-425,8-6-580,-9 8 1728,10-8 0,-14 13 0,3-3 0</inkml:trace>
  <inkml:trace contextRef="#ctx0" brushRef="#br0" timeOffset="672">18711 5313 14103,'5'5'3937,"-9"44"-3755,-2-20-186,-2 14 0,-1 2-136,1 3 14,3-18 0,0 2-1024,0 8 1,0-2-279,-1 3-685,1-5 0,0-5 2113,-1-17 0,2-2 0,0-10 0</inkml:trace>
  <inkml:trace contextRef="#ctx0" brushRef="#br0" timeOffset="821">18542 5588 13894,'2'4'2531,"0"-1"-2526,-2-3-1388,58-5 162,-28 1-674,13-1 1,3-2 1611,0-3 1,-12 1-1,-11 2 1</inkml:trace>
  <inkml:trace contextRef="#ctx0" brushRef="#br0" timeOffset="969">19008 5503 11636,'4'12'2554,"-12"16"0,-4 3-2546,1-7-8,-4 7 0,1 3-1915,-1 15 686,8-24-589,-2 13-2939,7-32 4757,0-5 0,1 0 0,0-3 0</inkml:trace>
  <inkml:trace contextRef="#ctx0" brushRef="#br0" timeOffset="1703">18902 5313 12650,'4'11'2991,"-1"-2"-2779,-3-9-150,0 0-381,36 15-101,-17-5-34,31 14-668,-17 0 309,-9-3-263,4 16 1,-2 3 765,-8-2 223,-1 6 0,-5-1-560,-18-11 893,-4 6 453,-9-3-974,10-20-16,-2 5-73,32-30 409,-4 0-344,22-16 0,3-4 724,-5 4-38,7-7 0,-1 2-85,-12 8-238,11-6 48,13 6-204,-28 12 92,15 1 484,-35 24-207,-5 1 45,-5 12 85,-10 5 1,-1 0-399,1 0-58,-2 4 0,3-2-237,10-20-669,29 0 784,-11-17 3250,23-8-3239,-20-7-30,0-3 543,-1-2-321,3-4 0,1 0-35,-3 3-167,19-18 508,-34 48 183,0 31-387,-3-7 107,1 22-171,7-2-123,-2-9-107,4 15-892,-17-7 1,-6-2 905,-6-3 255,-11 1 1,-6-7 142,-12-29 323,7-10 0,-8-5 0,7 0-334,-11-4-41,0-5 0,9-2-146,33 4-54,3-5-107,13 8 51,39-13 56,-15 12-27,-1 1 1,2 1-537,12 2-170,-10 3-856,6 0 741,-16 0 0,-12 2 0,-2-1 0</inkml:trace>
  <inkml:trace contextRef="#ctx0" brushRef="#br0" timeOffset="1950">17039 6011 16195,'-9'-10'115,"1"1"-115,8 9 1039,179 25-2036,-133-20 1,-1-2-1,3 0 1,3 1 1070,-5 0 0,4 2 0,1 0 0,2 0 1,-2 0-1,-1-2-47,2 0 0,-3-1 0,1-1 0,3 1 0,7 1-81,-13 0 1,4 1-1,4 0 1,3 1-1,2 0 1,2 0 0,0 1-1,-1-1 1,-1 0-1,-2 0 1,-5 0 0,-3-1-212,13 2 0,-6-2 0,-4 1 0,1-1 0,4 2 1,7 0 30,-17-2 0,4 1 1,5 0-1,2 1 1,3 0-1,1 0 0,1 1 1,-1-1-1,-1 0 1,-2 0-1,-3 0 0,-3 0 1,-5-1-1,-6-1-850,15 3 0,-9-1 1,-4-1-1,0 1 0,5 0 1084,6 1 0,5 1 0,1 0 0,-1 0 0,-6-1 0,-8-1 0,15 2 0,-8 0 0,-14-3 0,0 0 0,0 0 0</inkml:trace>
  <inkml:trace contextRef="#ctx0" brushRef="#br0" timeOffset="12955">21421 5165 14053,'1'3'762,"-1"0"836,0-3-976,-98 110-591,57-69-1119,10-10 1,-7 7 0,-1 0-1,6-10 685,-14 0 307,-3-12 1,-10-2 0,9-2-1,0 1 1,-8-4 0,0 0-1</inkml:trace>
  <inkml:trace contextRef="#ctx0" brushRef="#br0" timeOffset="13171">20701 5313 13366,'-3'-2'1591,"1"1"-597,2 1 376,-63 53-862,55-8 0,4 5-469,-24-7 0,6 0-821,35 14 0,15-8 574,14-23-2112,-1-14 1,12-1 0,2-1 0,-9-2 565,-7-1 0,0-1 1754,5-2 0,8 1 0,-2-1 0,-15-3 0,-13-1 0,-1-3 0</inkml:trace>
  <inkml:trace contextRef="#ctx0" brushRef="#br0" timeOffset="16757">24617 4487 12664,'7'6'1218,"-1"-2"-554,-6-4 1643,0 0-2024,-23-22 422,-18 23-678,8-3 0,-1 3-43,2 9 1,0 6-1768,-9 12 0,3 4 1725,14-13 1,3 5-1840,0 21 1,3 11 0,7-7 1314,6-19 1,5 0-540,5 14 0,4 5 0,6-12-19,27-15 197,0-16 0,10-5 1,-6-2 942,-13-1 0,-1-2 0,25-3 0,-8-2 0,-29 2 0</inkml:trace>
  <inkml:trace contextRef="#ctx0" brushRef="#br0" timeOffset="17524">24892 4741 5117,'4'3'3110,"-1"-1"1213,-3-2-4197,-20 6 320,11 5-544,-16 29-1401,33-8 0,7 2 1535,-5 14 205,10-15 0,5-13 458,4-39-573,-5 7-2,-3-35-35,-18 23-960,-13-12 0,-5-1 916,2 9 1062,-8-5 1,0 3-2872,12 21 1764,-1-2 325,34 7-174,-6 2-95,13 0 0,3 3-73,9 5-176,-4 3 0,-1 8-49,-12 27 0,-7 5 242,-2-23 0,-3 1 1717,-6 24 0,-8-6-1644,-7-27 985,-3-1-1083,6-16-219,9-22 163,4 2 335,23-25 1,6-3 163,0 10-592,3 13 0,-3 10-5,-17 25-106,-6 38-219,-14-5 333,0-10-3005,0 21 3436,-1-36 0,0 5-260,1-26-266,2-2-378,21-27 0,7-5 809,-4 4-965,11-12 1,0 2 1345,-14 20 2364,11 4-2910,-23 20-448,4 23-8,-12-1-2254,3 17 1,1 2 2709,-1-6 0,0-3 0,-1-5 0,-2-20 0</inkml:trace>
  <inkml:trace contextRef="#ctx0" brushRef="#br0" timeOffset="17973">25950 4636 13527,'2'9'2962,"-1"-2"-2856,-5 26-5696,-4 13 5611,3-16 0,1 5-240,1 8 1,1 9 0,1 0 0,1-7 139,0-4 1,1 0 133,2 7 0,0 10 1,2-2-1,-1-10-750,1-10 1,1-6 694,3 28-647,-17-46 306,-3-35 273,-4-20 1,-3-16-1,2 7 217,6 17 0,0 0 4,-2-8 0,-4-10 1,4 0-1,6 8-332,13 0 0,4 4 179,-9 5 0,3 2 37,15 3 0,5 10 69,-4 18-827,13 22 1,0 8 684,-9-2 681,8 18 0,-12 4-976,-39-17 0,-7-2 1580,4 20-1249,-18-27 0,-2-9 0,21-11 0,-8-2 0</inkml:trace>
  <inkml:trace contextRef="#ctx0" brushRef="#br0" timeOffset="18343">26225 4805 12409,'-9'1'2095,"-12"40"-2579,22 6 412,-5-17 1,1 0-146,11 2 0,5-5 253,6-8 188,12-15-165,-5-32 0,-3-9 257,1-1-119,-3 0 1,-5 6 381,-11 21-579,-2 6-98,-2 9 544,-1 22-589,2 19-115,1-3-861,13-7 0,3-4 540,1-13-2479,35 4 3058,-20-44 0,-9 8 0,-5-5 0</inkml:trace>
  <inkml:trace contextRef="#ctx0" brushRef="#br0" timeOffset="18522">26839 4530 16721,'-17'53'155,"-1"0"0,1 0 0,0-5 1,2 0-1,4-8-443,5 9-48,4-2-17,0-2 160,2-4-1006,3 7-3405,-2-9 2798,-1-10-1028,-3-12 2834,-6-23 0,5 4 0,-1-3 0</inkml:trace>
  <inkml:trace contextRef="#ctx0" brushRef="#br0" timeOffset="18957">26543 4805 12840,'-3'-8'2347,"0"2"-1798,3 6-1403,0 0-690,68 7 920,-28-3-22,7 1 1,4 0 386,-15-1 0,1-1-133,4 0 0,2-1 615,3-2 0,-2 0 204,-12 0 0,-3-2 18,4-2 586,-50 2 384,-26 24 1,-6 8-4004,-2-4 2588,-1 7 0,7 1-185,28-7 353,4-1-2033,15 30 1613,3-35-706,35 12 1382,-4-58 1,1-11 34,13 5-319,-15-3 1,-7 4 234,-21 20 2374,-4 4-2749,-1 4 314,-10 29-314,2-11-849,-7 43 849,31-7 0,-17-14 0,22-3 0</inkml:trace>
  <inkml:trace contextRef="#ctx0" brushRef="#br0" timeOffset="19157">27474 4741 13347,'4'6'1624,"-2"-1"583,-2-5-2143,-48 135-428,34-82 205,-3-3 1,-3 9-1,6-9-992,10 2 213,1-16-4239,-9 12 2408,5-32 2769,-9-1 0,10-14 0,0-2 0</inkml:trace>
  <inkml:trace contextRef="#ctx0" brushRef="#br0" timeOffset="19444">27220 4911 15335,'4'10'462,"37"5"-1005,-14-10-1152,14 1 0,13 3 0,-8-3 1202,5 2 403,10 1 1,-8-1 254,-37-6 2181,-1 31-1786,-15-13 138,-3 25-437,-6-18-172,0 1-346,3 9 1,2 1-251,0-5-637,2 2 1,4-5-243,4-24 538,7-6 0,-8-2 0,2-4 0</inkml:trace>
  <inkml:trace contextRef="#ctx0" brushRef="#br0" timeOffset="20157">27580 4805 14439,'-6'-13'1736,"2"3"-2296,4 10-179,71 31 264,-17-11 1,2 0 397,-5 2 0,0 0-201,8 0 1,-18 2 1375,-47 7-776,-1-1-143,-11-3 1,-2 0-1660,-5 5 1485,-7 11-5,15-13 0,4 1-241,13 10 1,4 2 240,3-6 116,7 7 0,9-10-326,6-39 0,2-8 210,9 6 26,-12-10 1,-5-6 368,-18-12-218,-5 8 339,-17-13 1,-4 1-291,1 7 653,-10-4 0,9 7-2271,26 23 1706,9 3-342,25 15-160,10 7 51,-22-3 0,-2 4 212,-5 6 1,-2 2-31,11 21-9,-25-12 0,-9-1 124,-10 1 72,-3 2-19,3-23-711,17-28 187,6 1 177,10-13-74,14-8 208,-4 6 588,15-2 0,1 0-588,-10 9-67,3 2 0,-5 7 67,-23 17-245,-7 21 0,-3 5-265,-2-5-2077,-2 9 1,-2-1 1455,2-16 563,5 16 1,1-24 0,4 5 0</inkml:trace>
  <inkml:trace contextRef="#ctx0" brushRef="#br0" timeOffset="20906">28808 5292 7013,'4'7'4819,"0"-2"-4312,-4-5 1048,0 0-1060,-14-10-495,10 7-3,-10-7 12,14 10 321,-4-1-260,-2-2-6,-2 1-3411,-3-1 3350,4 2 876,-32 9-753,17-1 11,-8 5 1,-1 0-96,0 5-511,-8 23 0,3 5 261,12-12 61,-3 10 0,14-4-407,46-27 42,5-13 512,13-9 113,-20-6 1,-2-6 410,-4 1 1,-2 1-525,16-12 3194,-12 4-3337,-27 29 143,0 4 820,-1 37-783,7-11 105,2 1 1,6-2-24,11-14 0,5-6-207,-1-2 0,2-4-1514,2-4 1,-2-3 1514,16-13-1920,1-10 1892,-12 2-332,0-10 1,2-6 455,-7-5 1,-1 0 222,0 1 1,-2 0 206,-2-6 1,-9 3 384,-21 2-791,-1 16 2875,-46 41-2654,26 25 1,2 16 0,2-5-252,-6-8 0,3 1-317,4 14 0,4 6 1,10-11 310,18-7-931,19-10 1,15 3 0,-2-6-2611,3-10 1,1-3 3543,-1 4 0,2 3 0,-4-8 0,-11-10 0,-6-5 0,-10-2 0</inkml:trace>
  <inkml:trace contextRef="#ctx0" brushRef="#br0" timeOffset="22575">25823 5503 15636,'-5'2'941,"-41"2"-888,24 4-72,-16 12 1,2 10-530,20 16 1,10 7-61,-2-5 1,5 1 307,4 4 0,12-6-577,20-15 1,9-10-1219,5-13 0,3-5 2076,-3 4 1,0-4-69,13-12 1,-5-5-1376,-8-5 1462,4-6 2151,-26 2 221,-14 8-1193,-8 0-768,-11 9 2396,-4 6-3176,-6 14-1651,12 14 1807,2-1-204,23 8 327,1-23 87,11 0-2301,5-9 2413,-8-6 0,22-19 210,-24-17-151,0 0 2322,-22-13-3162,-43 12-2395,-6 11 3067,15 18 0,1 3 0,-5 6 0,20 8 0</inkml:trace>
  <inkml:trace contextRef="#ctx0" brushRef="#br0" timeOffset="22874">26734 5800 10359,'8'3'6600,"-39"-8"-6177,-8 4-384,10-3 1,-2 3-5813,-27 16 5572,29-1 445,-5 26-1874,34 0 1179,3 1-196,29 0 493,-8-23-1135,23 15 1570,-26-17-48,7 7-653,-22-13 994,-3-1 2886,-25 2-5199,-16-7 0,-3-3 1739,-7-1 0,6 1 0,9-3 0,26-5 0</inkml:trace>
  <inkml:trace contextRef="#ctx0" brushRef="#br0" timeOffset="23044">27115 5673 15814,'4'11'2487,"-11"31"-2426,-4-18-105,-5 13 1,-1 4-5886,-7 7 5703,7-14 1,1-1-505,-5 15 974,2-2-3763,4-12 1,0 0 3165,-7 5 1,1 5 0,11-34 0</inkml:trace>
  <inkml:trace contextRef="#ctx0" brushRef="#br0" timeOffset="23211">26839 5906 10139,'2'8'336,"-1"-2"2383,46-7-2756,-4 1 1,9 2-1464,-9 2 1,6 0-1,1 2 1,-2-1 1208,4 0 0,-1 0 0,-2 1 0,-1 1 1,-1 1-1,-9-1 0,1 1 0</inkml:trace>
  <inkml:trace contextRef="#ctx0" brushRef="#br0" timeOffset="24258">23474 5969 4883,'-15'0'136,"43"3"0,25 2 620,-9-1 0,6-1 0,6 1 0,6 2-450,-16-1 0,3 0 0,4 1 0,2 0 0,3 1 0,2 0 0,1 1 1,0 0-1,0 0 0,0 0-225,-8 0 0,1 0 1,0 0-1,0 1 1,2-1-1,-1 1 1,2 0-1,0 1 1,1 0-1,0 0 1,2 0-1,0 1 1,0 0-78,-6-1 0,1 1 0,1 0 0,1 0 0,1 1 0,0-1 0,2 2 0,-1-1 0,1 0 0,0 1 0,-1-1 0,0 1 0,0 0 0,-1-1 0,-1 1 0,-2-1 0,0 0 0,-2 0-29,7 1 0,-1 1 1,-3-2-1,0 1 0,-1 0 1,-1 0-1,0-1 0,0 1 1,1 1-1,0 0 0,1 0 1,2 1-1,1 1-47,-7-2 0,1 0 0,1 1 0,2 1 0,0 0 0,1 0 0,0 0 0,1 1 0,0 0 0,-1 0 0,0 0 0,0 0 0,-1 0 0,-2 0 0,0-1 0,-2 0 0,-1 0 0,-2-1 23,12 4 1,-3 0 0,-1 0 0,-2-1 0,-1 0 0,0 0 0,-1 0 0,-1-1 0,1 1-1,1 0 1,0 0-21,2 1 0,0-1 1,0 0-1,1 0 0,-1 1 1,0-1-1,0 0 0,-1 0 1,-1 0-1,-2 0 0,0-1-194,9 5 0,0 0 0,0 0 0,-1-1 0,-3 0 1,-4-1-1,-5-2 0,-6-2 34,5 2 0,-8-3 1,0 1 180,8 3 1,0 0 0,-11-8 235,-10-13 2225,-18-14-848,-26-13-1462,0 6 2518,14 14-2366,9 7-137,13-5-51,1-3-2125,13-8 2283,-4 0 0,1-1-233,-5 3 1,1-3 19,6-4 0,3-5 0,2-3-134,-4-1 0,2-5 0,0 0 1,-1 1-122,4-5 0,0 2 1,3-7 204,-12 11 1,4-6 0,1-3 0,1-1 0,-1 0 0,-3 3-1,-3 5 38,8-14 0,-4 6 0,2-6 32,-5 8 0,3-6 1,2-3-1,-1 1 0,-2 2 1,-5 6 53,2-3 1,-5 6 0,0-4-72,3-4 1,1-3-1,-1 0 1,-4 5-56,2-3 1,-3 0-28,-1-5 0,1-5 0,-4 7-29,-6 15 1,-2 1-35,0-4 1,-1-3-1,-3 6 1646,-7-6-1798,-2 12 1,-1 1-13,-6 2-185,-14-15 420,13 26 54,-11-11-85,12 17-201,-15-9 291,3 5 1,-17-4 1,-5-1-2,16 7 0,-2 0 51,-16-6 0,-7-2 1,3 1-235,4 1 0,-5-1 273,7 3 1,-8-4 0,-4-2 0,-2 0-1,0 0 19,6 2 0,-1 0 0,-1-1 1,-1 0-1,0 0 0,1 0-260,8 4 0,1 0 0,1-1 0,-2 1 0,1 0 0,-3-1 0,-1-1 176,2 2 0,-2-2 0,-3 0 1,0-1-1,-1 1 0,1 0 1,3 0-1,1 2 0,4 1-283,-8-2 0,4 1 0,3 1 0,-2 0 1,-2-1 257,4 2 0,-2-1 0,-2 0 0,0-1 0,1 1 0,0 1 0,3 0-11,-7-1 0,2 1 1,2 0-1,-1 1 0,0-1 9,0 1 1,1 0-1,-1 0 1,-3 0-1,-7-2-67,13 4 0,-4-1 1,-4 0-1,-3-1 0,-1 0 1,-2 0-1,0 0 0,0 0 1,2 0-1,3 1 0,2 1 68,-5-2 1,2 2 0,3 0 0,0 0-1,0 0 1,-1 0 0,-1 0 0,-3-2 3,6 3 1,-2-1-1,-1-1 1,-2 1 0,0-1-1,-1 0 1,1 0 0,0 0-1,1 1 1,2 0 0,1 1-38,-1-1 1,1 1 0,1 0-1,1 1 1,0-1 0,2 1 0,0-1-1,1 1 1,0-1-92,-4-1 1,1 0 0,2-1-1,0 1 1,0-1 0,1 1-1,-1 0 101,0 0 1,-1 0 0,0 1 0,1-1 0,1 1 0,1-1 0,2 1 0,-7-3 0,1 0 0,2 0 0,4 2 0,6 2-67,-6-2 1,7 3 594,-12 3-1777,-4 21 1943,27-5 0,-1 3-491,-6 5 1,-2 2 311,-8 3 0,0 1-268,6 0 0,1 0-90,-1-1 1,2 6 161,10 7 1,4 8 0,0 6-211,4-3 0,1 5 1,0 3-1,1 2 0,-1-2-86,0 2 0,0 0 0,1 0 0,-1 1 0,1 1-7,1-5 1,1 1-1,-1 1 1,1-1 0,1-2-1,2-2-33,-2 7 0,2-3 0,0-1 1,0 0-297,0 0 0,0-1 0,0 2 0,-3 3 28,0-6 0,-1 2 1,-1 2-1,-1 1 1,0 0-1,0-2 151,0-2 0,0 0 0,-1 0 0,1-1 1,-1 0-1,1 0 111,0-2 1,0 0 0,0 0 0,0-1 0,1-3-1,-1-2-143,-4 4 1,-1-2 0,3-4 0,6-5 188,10-4 0,1-5 0,-12 19 0,27-26 0</inkml:trace>
  <inkml:trace contextRef="#ctx0" brushRef="#br0" timeOffset="25695">12234 2286 5954,'22'-5'393,"8"-4"1,5-1 178,15-2-227,2-1 1,7-1-112,-19 5 1,0 2 0,2-1-52,7-1 0,3 0 0,2 1-44,-8 1 0,1 0 1,1 0-1,1 1 29,4-1 1,-1 0 0,4 1 0,8 1-37,-17 1 1,5 1-1,3 0 1,3 0-1,2 0 1,2 0-1,0 0 1,1 1-1,-2 0 1,-1 0-113,-5 0 0,0 1 0,-1 0 0,1 0 0,0 0 0,0 0 1,1 0-1,0 1 0,1-1 0,0 0 0,1 1-32,-2-1 1,0 0 0,1 0 0,0 1 0,1-1 0,0 0-1,0 0 1,1 1 0,1 0 0,-1-1 0,1 1 0,0 1 0,1-1-56,-4 1 1,2 0 0,0 0-1,1 1 1,1-1 0,0 1 0,0 0-1,0 0 1,0 0 0,-1 0 0,-1 1-1,-2-1 1,-1 0 0,-1 0 0,-2 1-58,5-1 1,-3 0 0,-3 1-1,-2-1 1,0 0 0,0 1 0,2 0-1,2 0 1,4 0 0,4 1 123,-13 0 0,3-1 0,3 1 0,2 1 0,3-1 0,2 1 0,1 0 0,2 0 0,0 0 0,1 0 0,-1 1 0,1-1 0,-2 0 0,-1 1 0,-1-1 0,-2 0 0,-2-1 0,-3 1 0,-3-1 0,-4 0 0,-3 0 0,23 1 0,-9 0 0,-4-1 0,-4 0 0,1 0 0,4 1 0,6 0 0,-6 1 0,1-1 0,-1 1 0,1-1 0,-1 1 0,1-1 0,-1 1 0,1-1 0,-1 1 0,1-1 0,-1 1 0,1-1 0,-1 1 0</inkml:trace>
  <inkml:trace contextRef="#ctx0" brushRef="#br0" timeOffset="45733">26797 8551 7495,'5'10'319,"-2"-2"-207,-3-8 1436,42-33-145,-24 18-894,7-4 1,0-3 3179,-3-13-2127,-14 14-1397,2-9-75,-14 19-619,-19 17 422,6 4 51,-8 16 0,0 7-205,10-6 1,4 3-1162,3 10 1,4 6-1,7-5-581,18 2 0,10-5 1799,-3-8 1,5 0-1,-2-6 1,5-6 0,-1-7-1,22-4 1</inkml:trace>
  <inkml:trace contextRef="#ctx0" brushRef="#br0" timeOffset="46433">27453 8721 13249,'-3'-8'1098,"-40"32"-1489,31 6 1,1 3 174,-9-5 0,3 0-283,14 13 1,10-3-174,11-15-901,19 7 1172,11-30 163,-14-4-4030,10-32 4722,-34 7 212,0-12 629,-12-1 1,-3 0-764,-1 2-455,-4-3 1,0 4-78,0 23-386,-1-1-799,23 7 1179,22 2 197,-1 2-49,10 2-49,-22 8-222,18 34-5,-19-10-410,-1 15 1,-3 3-28,-11 6 1083,-7-14 1,-3-2 2,-1-5 2521,-12-12-3430,15-24 2253,-1-4-2385,5-7-1171,17-27 1823,8 1-1023,-4 10 1,2 2 1440,12-8 495,3 5 361,-14 28-1095,-6 4-92,-3 31-266,-12-3-224,-1 15-99,-2-8-1293,-1-1 1,1 0 1578,0 0 2512,3 21-2231,0-46-769,22-27 424,-7 2 85,5-7 1,1 0 174,0 0 562,16-10 507,-22 18-1457,-2 11 3637,-14 10-3444,-7 15-387,-3 3-118,0 4-1691,2 11 0,3 4 1792,3 6 92,-2-9 1,3-3 301,6-11 1,-5-17-1,0-3 1</inkml:trace>
  <inkml:trace contextRef="#ctx0" brushRef="#br0" timeOffset="46851">28300 8721 12806,'4'5'967,"-1"-1"903,-3-4-1542,-2 43-2290,-3-2 1,-2 8 0,1-3 1773,1 5 1,0 1-41,-1-7 1,-1 5-1,1-1 1,0-8 571,3-7 1,-1-3-494,0 17 1,-1 0-90,1-16 0,0-3 246,-3 19 17,0-18-25,3-30 820,1-8-2494,1-8 837,1-8 710,4-12 0,3-11 0,-1 5 1956,-1 9 1,2-1-1212,1-7 0,2-10 1,1 2-1,-1 8-143,-2 11 1,3 3-525,7-11 1,4-4-1,-2 8-247,6 5 52,2 4 0,1 7 81,-7 21 110,7 18 675,-26 9 0,-6 3-227,2 11-96,-16-2 1,-6-3-712,1-16-412,-16 10 0,28-27 0,1 2 0</inkml:trace>
  <inkml:trace contextRef="#ctx0" brushRef="#br0" timeOffset="47155">28596 8869 12706,'2'4'2106,"-1"0"-1714,-1-4 151,-5 40-775,2-17-331,-1 15 0,1 2-190,2-3-1356,16 11-1243,22-58 2759,-5 1 502,-10-10 0,-1-5 1121,-1-6 0,-3 0 337,2 0 1316,11-19-2532,-26 45 373,-3 32-804,-3-7-558,-1 30 230,2-28-190,4 4-173,3-12-1810,31 1 2781,-6-17 0,6 5 0,-18-12 0</inkml:trace>
  <inkml:trace contextRef="#ctx0" brushRef="#br0" timeOffset="47350">29168 8594 6623,'8'4'2269,"-1"-1"1112,-7-3-2508,0 0-2223,-40 58 1498,21-24-148,-6 4 0,0 6-618,11 8 1,5-3-181,-1 8-771,5-17 1,2 6 0,1-8-109,3-1 1677,2 17 0,-2-42 0,0-3 0</inkml:trace>
  <inkml:trace contextRef="#ctx0" brushRef="#br0" timeOffset="47766">28977 8890 13454,'2'3'1268,"0"0"-1556,-2-3-376,66 17-983,-31-10 1389,7 3 0,6 0-781,-2-6 1,-5-2 1038,-2 0 1049,1 0 1,-12-4 611,-28 0-695,-26 10-789,3 4-226,-3 5 0,0 4-1295,2 7 1103,-4 10-1257,17 12 1044,9-28-3487,14 12 3160,4-38 483,9-7-204,8-14 1,1-4 840,-1 2 257,4-3 1,-5 4 136,-18 17 0,-2 1 682,-10 10 1450,-11 31 522,2-11-3802,-2 10 1,0 2-168,3-6-4750,14 25 3954,0-39 1378,15-2 0,-17-14 0,1-5 0</inkml:trace>
  <inkml:trace contextRef="#ctx0" brushRef="#br0" timeOffset="47951">29760 8678 13022,'5'11'2725,"-1"-3"-1034,-28 30-1299,-2 8-790,8-6 1,-2 7-1,2-3 33,2-6 0,3 1-1144,1 7 1,2 5-1,3-8-329,4 1 1218,3-11 0,-2-3-168,-1-9 1,2-11 0,-3-3 0</inkml:trace>
  <inkml:trace contextRef="#ctx0" brushRef="#br0" timeOffset="48166">29591 8954 12848,'0'8'1989,"1"0"-1507,-1-8 380,0 0-1422,60 17 384,-30-9 55,7 2 1,5 2-556,1 0 0,-3 2-64,0 16 740,-3-13 0,-7 2 0,-24 11-1694,-28 4 383,10-16-103,-13 11 1414,20-22 0,3-4 0,1-1 0</inkml:trace>
  <inkml:trace contextRef="#ctx0" brushRef="#br0" timeOffset="48719">29866 8827 11583,'7'5'817,"-1"-1"-192,-6-4-174,0 0-389,103 6-193,-73 7 1,0 1-161,9-7 1,5-1 0,-7 4 290,6 28 235,-29-6 1,-3 0-155,1 4-1275,-4 7 0,-4 0 1535,-7-12 17,-6 15-1375,-12 6 829,11-27-346,-7 22 237,15-39 502,2-1 64,6-24-375,0 2 44,7-17 59,-1 6-47,3-2 2683,3-1-2789,7-1 1,2 2 2336,-3 2-2092,1 2 1,-2 6 125,-16 17 99,0 5 506,0 42-1326,-4-7 150,0-8 0,-1 0-120,-1 6 45,0-14-4,1-3-651,2-1 1086,-1-10 145,3-3-643,10-27-93,-2 4 91,18-14 1,3 1 818,-7 9 294,3 0 1,-2 6-15,-19 17 686,-2 11-1186,-13 14-722,0-3-628,-5 6-760,6-12 2011,3 5 0,1-11 0,2 1 0</inkml:trace>
  <inkml:trace contextRef="#ctx0" brushRef="#br0" timeOffset="49383">30925 9186 12767,'7'12'3977,"-2"-3"-3370,-5-9-240,-36-7-4453,-17 32 3884,-1-17-132,24 17 1,7 2 53,14-7 59,3 11-834,25-13 744,-5-10-781,42-10 731,-25-7 181,18-11 1079,-10-2-630,-21 12 3418,6 4-3427,-24 14 1098,0 10-1397,-2 23-300,1-18-392,8 23 462,0-36-36,9 1-1955,36-32 2114,-20 7-1528,15-14 1,-1-4 1718,-5-3 69,-11 7 1,2-5 777,-2-3 1,1-4 0,-5 4-49,-7 10 0,-1 1-734,22-27 1,-12 11 127,-27 38 444,-19 24 0,-7 12-595,-2 3-61,0 0 1,0 2-23,11-10 0,2-2-107,-6 14 5,0 9-667,10 4 483,5-26 2562,14 13-2624,5-36 41,15-6-169,2-15 1,6-9 0,-4 3 471,-7 5 0,0-2 233,12-9 1,6-5-1,-9 5 75,-6-1 272,2-2 965,-37 38-1223,-4 5-8,-27 33-314,14-12-147,6-4 0,4 3-836,8 2 0,5 0-148,-1 14-1408,11-14 1,6-5 2291,17-12 1,-10-2 0,0-10 0</inkml:trace>
  <inkml:trace contextRef="#ctx0" brushRef="#br0" timeOffset="49752">31856 9398 12414,'-17'3'2611,"3"0"-1729,14-3-140,-55 61-902,42-38-199,-16 19 1,7-3 56,28-24-1191,49-4 1214,-25-16-10,7-7 0,-1-3 289,-11-7 334,10-19 2135,-18 11-2071,-3 7 78,-13 11-249,-6 19 145,-5 6 93,-17 31 0,-4 11-517,8-11 0,-2 3-152,0-1 0,-3 5 0,0-1-123,0 0 0,-1 1 1,2-7-244,4-5 0,-3-2 403,-3-1 0,-5 1 0,-2-8-336,-11-11 1,-3-7-53,0 4 1,-6-7 554,6-11 0,-9-6 0,-4-4 0,5 1 0,9 3 0,2 2 0,1-1 0,-3-6 0,-1 1 0,0-1 0,0 0 0</inkml:trace>
  <inkml:trace contextRef="#ctx0" brushRef="#br0" timeOffset="50155">28660 9271 14414,'4'6'2433,"0"-1"-1856,-6 24 0,-6 13-711,-6 4 1,-3 5 0,1-1-1821,5-5 1,1-1 0,-2 2 1901,-5 10 0,-4 2 0,3-7 47,2-8 1,2-5 1101,-6 14-1062,9-22 0,-1-3 1239,-2-1-1458,7-15-729,14-28 588,7-6 84,17-24 95,-4 20 1,6-1-1,-3 2 266,-5 5 1,1 0 1605,22-17 0,0 5-1435,-6 18-106,-16 7 470,-2 10-42,-26 53-613,-5-17-153,0 0 0,-3 1 12,-2-8 0,1-4-184,-6 15-213,-2 8-9293,9-7 8855,5-25 0,0 8 0,5-26 0</inkml:trace>
  <inkml:trace contextRef="#ctx0" brushRef="#br0" timeOffset="50783">28977 9906 13924,'3'9'2254,"-1"-1"-2044,-2-8-47,0 0-1421,28 32 1096,-7-22-2133,8 8 0,3-3 2205,3-14-33,22-9 321,-16-14-198,-12 6 17,-13-8 224,-34 18-750,-23 15 1,-5 7 782,-4 0-179,-2 7 0,4 3 1495,26-4-1668,1 5-1061,40 17 420,-1-24-35,11 3 1,5-5-348,10-11 49,-4-2 1,6-4 394,-6-4 0,2-3 0,-3 1 1534,5 0 1,-2 0-682,16-6 0,-7-1 1987,-14-6 45,-18 7 4172,-34-7-5803,-2 13-379,-17 2 1,-3 4-245,-5 10-495,9 4 1,3 2 287,3 6-19,9 10-305,25-16 286,0-6 1500,8 0-1817,25-12 1467,-16-3-818,7-5 1,-1-2-62,-7-2 9,9-6 688,-18 12-512,-8 4-90,-1 3 123,-5 9-165,-1 1-53,1 6-3085,4 23 1365,1-20-2152,13 17 3872,4-32 0,-6 0 0,-2-5 0</inkml:trace>
  <inkml:trace contextRef="#ctx0" brushRef="#br0" timeOffset="51068">29866 10118 11454,'3'10'2946,"-1"-1"-2097,-2-9 1262,0 0-1571,-21 45-537,14-26-3,-15 36-1394,23-16 996,2-23-123,9 14 378,-1-28-16,5-3 443,11-15 0,1-4-169,0-1-40,7-8 1,-1 0-76,-10 6-117,6-6-3415,3 0 1625,-17 16-4786,9-7 6693,-21 19 0,0 1 0,-3 0 0</inkml:trace>
  <inkml:trace contextRef="#ctx0" brushRef="#br0" timeOffset="51266">30205 10160 460,'12'13'3477,"-3"-2"1418,-9-11-3010,0 0-1594,-1 58-347,1-35 315,-1 15 0,1 0-685,2-19 1715,3 12-7618,11-5 6329,2-7 0,-2-3 0,-5-14 0</inkml:trace>
  <inkml:trace contextRef="#ctx0" brushRef="#br0" timeOffset="51721">30501 10224 6203,'2'5'5951,"-1"0"-1396,-1-5-4194,-31 33-1052,-4 3 0,-10 8 1,3-3 690,13-11 0,2-3 0,-5 4-23,-1 0 0,-6 5 0,-2 1 0,2-3 0,6-6-144,-8 3 1,1-5 86,7-3 0,-3 1 0,-5-3-1288,-2-6 0,-6-3 0,-3-1 0,1-1 0,4-2 1368,-4 0 0,4-1 0,-4 0 0,-2 1 0,-5 2 0,2-1 0,11-5 0,14-5 0,0 0 0</inkml:trace>
  <inkml:trace contextRef="#ctx0" brushRef="#br0" timeOffset="52369">27284 9462 14182,'7'0'53,"51"-10"244,-8 2-2923,3-1 0,5 1 2809,-3 3 1,1 1-137,-15 1 1,2 1 0,10 1 9,-7 3 1,9 2-1,7 1 1,2 1-1,3 0 1,-2 0-1,-3 0 1,-6 0-2,5-1 1,-6 1-1,-1-1 1,4 1-1,7 2-96,-17-3 0,4 2 1,5 0-1,2 1 1,2 0-1,1 0 0,1 0 1,-2 1-1,-1-1 1,-3 0-1,-4 0 1,-5 0 29,10 1 0,-5 0 0,-3-1 0,-2 1 1,1 0-1,4 1-125,2 0 0,0-1 0,1 1 0,2 1 0,1-1 0,2 2 0,3 1-214,-14-3 0,2 1 0,3 1 0,2 0 0,0 1 0,1 0 0,0 0 1,-1 0-1,-1-1 0,-2 1 0,-2-1 0,-4-1 349,10 3 0,-4-1 0,-3 0 0,-2 0 0,1 0 0,2 0 0,4 1 0,-6-2 0,5 1 0,3 0 0,1 1 0,0-1 0,-2 0 0,-2 0 0,-4-1 0,-6 0 0,-7-2 0,3 3 0,-1 0 0,1 0 0</inkml:trace>
  <inkml:trace contextRef="#ctx0" brushRef="#br0" timeOffset="52639">27919 10731 13387,'-3'3'702,"46"0"-32,7-2-766,2 0 1,12 1 0,-2 1 321,-12-1 1,-1 1 0,4 1-119,0-1 1,2 1 0,5 1 0,10 3-150,-28-2 1,5 1-1,3 2 1,3 0-1,3 1 1,2 1-1,0 1 1,2-1-1,-1 1 1,0 0-1,-1 0 1,-1 0-1,-3-1-599,3 2 1,0-1 0,-1 1 0,-1 0 0,0 0-1,0 0 1,0 0 0,0 1 0,2-1 0,0 1-1,2-1 178,-5-1 0,1 0 1,1 0-1,1 1 1,1-1-1,1 1 0,-1-1 1,1 0-1,-2 1 1,0-1-1,-1 1 1,-1-1-1,-3 0 0,-1 1 431,12 2 0,0 2 1,0-1-1,-2 1 1,-2-1-1,-3-1 1,-5 0-1,-5-3 1,-7-1-1,23 6 1,-11-3-1,2 1 1,1-1-1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03:43:25.8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5978 4995 24575,'25'0'0,"5"0"0,6 0 0,5 0 0,2 0 0,-3 1 0,2 1 0,4 0 0,8 3 0,6 2 0,0 0 0,-5 1 0,-5 2 0,-4 0 0,5 1-574,-5-3 0,6 0 0,3 0 0,-1 1 0,-4-1 0,-8 1 574,9 7 0,-4 0 0,3-5 0,4-1 0,-7-1 110,-13 0 1,-3 1-111,13 4 0,2 1 0,8 0 0,0 0 0,-5 1 0,0 0 0,-10-4 0,1-1 0,-3 0 0,-3-1 0,0-1-2,6 3 1,-2 1 1,14 8 0,-4-6 0,0 1 0,-18-2 0,0 0 0,16 3 0,4 1 0,-7 1 0,3 2 0,-4-1 0,-2-3 0,2 1 0,-1 0 0,6 3 0,1-1 0,-7-1 0,-1-1 0,-1 0 581,-1-1 1,3 1-1,-3-1-581,1 4 0,2 2 0,0-2 0,5 2 0,1 1 0,-4-2 0,-5-1 0,-4-1 0,5 2 0,2 0 0,6 3 0,1 1 0,-1-1 0,-6-3 0,-3-1 0,-4-2 0,1 1 213,11 3 0,2 1 1,3 2-214,-3-2 0,3 1 0,0 0 0,-4-2 0,-5-4 0,-2-2 0,1 1 1,1 2 0,2 2 0,-1 0 0,-2-2-1,15 4 0,-5-3 0,-11-3 0,0 0 0,7 2 0,3 1 0,-5-5 0,2 1 0,-2-1 0,6 4 0,0-1-40,-11-4 1,1 0 0,-2 0 39,9 3 0,-4-1 0,-15-6 0,-1 0 0,3 2 0,1 0 0,14 4 0,-1 1 0,-10-3 0,0 0 0,9 4 0,3 1 0,2-1 0,4 2 0,-4-2 0,-1 2 0,1-1 0,3 1 0,5 0 0,0 0 0,-10-5 0,2 1 0,-1-1 0,-4-1 0,-5-2 0,-3-1 0,4 0-392,4 2 0,7 0 0,1 1 0,-1-1 1,-7-1 391,-2-1 0,-5-1 0,5 1 0,8 1 0,5 0 0,1 1 0,-5-2 0,-6-1 0,-3-1 0,1 0-481,11 2 1,2 1-1,-3-2 481,2 0 0,-3 0 0,0 1 0,4 2 0,-10-3 0,5 0 0,1 1 0,-5 0 0,-5-2 0,-3 1 0,3-1 0,5 2 0,6 0 0,-1 0 0,-6-1 0,7 3 0,-5-1 0,1-1 0,0 0-99,-6 0 0,-2 0 99,-9-3 0,-1 0 0,6 3 0,0 0 0,18 7 0,-13-4 0,1 1 0,11 2 1321,-6-2 1,0 0-1322,-12-3 0,-2-1 0,5 3 0,-1 0 830,-9-4 0,-1 1-830,1 1 0,-2 0 252,17 4-252,-16-5 0,0-1 0,24 11 0,-14-5 0,13 5 0,-25-11 0,24 12 0,-31-14 0,20 12 0,-32-17 0,3 3 0,-4-6 0,-3 1 0,-1-2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2022. 3. 16.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2022. 3. 16.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2022. 3. 16.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2022. 3. 16.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2022. 3. 16.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STye2bR4ncbUsxUK7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B2dWuhpgdbVgEA399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3.tiff"/><Relationship Id="rId9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tiff"/><Relationship Id="rId7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hyperlink" Target="http://cocoanlab.github.io/" TargetMode="External"/><Relationship Id="rId10" Type="http://schemas.openxmlformats.org/officeDocument/2006/relationships/customXml" Target="../ink/ink2.xml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2.jpg"/><Relationship Id="rId7" Type="http://schemas.openxmlformats.org/officeDocument/2006/relationships/image" Target="../media/image19.png"/><Relationship Id="rId12" Type="http://schemas.openxmlformats.org/officeDocument/2006/relationships/image" Target="../media/image22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5.png"/><Relationship Id="rId1" Type="http://schemas.openxmlformats.org/officeDocument/2006/relationships/vmlDrawing" Target="../drawings/vmlDrawing1.vml"/><Relationship Id="rId6" Type="http://schemas.openxmlformats.org/officeDocument/2006/relationships/hyperlink" Target="http://cocoanlab.github.io/" TargetMode="External"/><Relationship Id="rId11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15" Type="http://schemas.openxmlformats.org/officeDocument/2006/relationships/customXml" Target="../ink/ink3.xml"/><Relationship Id="rId10" Type="http://schemas.openxmlformats.org/officeDocument/2006/relationships/image" Target="../media/image23.png"/><Relationship Id="rId4" Type="http://schemas.openxmlformats.org/officeDocument/2006/relationships/image" Target="../media/image3.tiff"/><Relationship Id="rId9" Type="http://schemas.openxmlformats.org/officeDocument/2006/relationships/image" Target="../media/image16.png"/><Relationship Id="rId1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tiff"/><Relationship Id="rId7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customXml" Target="../ink/ink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tiff"/><Relationship Id="rId7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11" Type="http://schemas.openxmlformats.org/officeDocument/2006/relationships/image" Target="../media/image33.png"/><Relationship Id="rId5" Type="http://schemas.openxmlformats.org/officeDocument/2006/relationships/hyperlink" Target="http://cocoanlab.github.io/" TargetMode="External"/><Relationship Id="rId10" Type="http://schemas.openxmlformats.org/officeDocument/2006/relationships/customXml" Target="../ink/ink7.xml"/><Relationship Id="rId4" Type="http://schemas.openxmlformats.org/officeDocument/2006/relationships/image" Target="../media/image4.png"/><Relationship Id="rId9" Type="http://schemas.openxmlformats.org/officeDocument/2006/relationships/hyperlink" Target="https://en.wikipedia.org/wiki/Spearman's_rank_correlation_coefficient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.tiff"/><Relationship Id="rId7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3.tiff"/><Relationship Id="rId7" Type="http://schemas.openxmlformats.org/officeDocument/2006/relationships/image" Target="../media/image37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39.png"/><Relationship Id="rId4" Type="http://schemas.openxmlformats.org/officeDocument/2006/relationships/image" Target="../media/image4.png"/><Relationship Id="rId9" Type="http://schemas.openxmlformats.org/officeDocument/2006/relationships/customXml" Target="../ink/ink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CeavnQdRkYSbfrj78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homes.cs.washington.edu/~jheer/files/zoo/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homes.cs.washington.edu/~jheer/files/zoo/ex/stats/splom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9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3.tiff"/><Relationship Id="rId7" Type="http://schemas.openxmlformats.org/officeDocument/2006/relationships/image" Target="../media/image1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131464A-372F-B245-ADC4-C37D9169D42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AE5EEDA-9B8E-9844-9503-357F5B843A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54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E9B7765-0FDE-2B41-A755-B6F07C5F2AB5}"/>
                </a:ext>
              </a:extLst>
            </p:cNvPr>
            <p:cNvSpPr/>
            <p:nvPr/>
          </p:nvSpPr>
          <p:spPr>
            <a:xfrm>
              <a:off x="157451" y="153467"/>
              <a:ext cx="11877098" cy="6576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79" y="2859613"/>
            <a:ext cx="71716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5CC1DA1-4A95-D74F-938C-B3FEB51A0F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275" r="16061" b="25014"/>
          <a:stretch/>
        </p:blipFill>
        <p:spPr>
          <a:xfrm>
            <a:off x="9547355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4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756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Scatterplots: Outliers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9687224" cy="1822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Outliers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can be determined from a graph by looking for points that are not within the overall pattern of the data.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3" name="Picture 4" descr="Lec5_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122" y="2206009"/>
            <a:ext cx="3962400" cy="320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5"/>
          <p:cNvSpPr>
            <a:spLocks noChangeArrowheads="1"/>
          </p:cNvSpPr>
          <p:nvPr/>
        </p:nvSpPr>
        <p:spPr bwMode="auto">
          <a:xfrm>
            <a:off x="4879131" y="2562546"/>
            <a:ext cx="228600" cy="228600"/>
          </a:xfrm>
          <a:prstGeom prst="ellipse">
            <a:avLst/>
          </a:prstGeom>
          <a:noFill/>
          <a:ln w="38100">
            <a:solidFill>
              <a:srgbClr val="99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chemeClr val="accent2"/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69202" y="6145717"/>
            <a:ext cx="3644294" cy="373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l"/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credit: </a:t>
            </a:r>
            <a:r>
              <a:rPr lang="en-US" altLang="ko-KR" sz="1400">
                <a:latin typeface="Seravek Light" charset="0"/>
                <a:ea typeface="Seravek Light" charset="0"/>
                <a:cs typeface="Seravek Light" charset="0"/>
              </a:rPr>
              <a:t>Martin Lindquist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50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3949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5-1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347B5C-FFF3-DA48-8E6A-FA7ABBCDD59A}"/>
              </a:ext>
            </a:extLst>
          </p:cNvPr>
          <p:cNvSpPr/>
          <p:nvPr/>
        </p:nvSpPr>
        <p:spPr>
          <a:xfrm>
            <a:off x="4074615" y="2782669"/>
            <a:ext cx="4042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 Light" panose="020B0503040000020004" pitchFamily="34" charset="0"/>
                <a:hlinkClick r:id="rId6"/>
              </a:rPr>
              <a:t>https://forms.gle/STye2bR4ncbUsxUK7</a:t>
            </a:r>
            <a:r>
              <a:rPr lang="en-US" altLang="ko-Kore-KR" dirty="0">
                <a:latin typeface="Seravek Light" panose="020B0503040000020004" pitchFamily="34" charset="0"/>
              </a:rPr>
              <a:t> </a:t>
            </a:r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699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9153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Variables</a:t>
            </a:r>
            <a:r>
              <a:rPr lang="ko-KR" altLang="en-US" sz="2800" dirty="0">
                <a:latin typeface="Seravek" charset="0"/>
                <a:ea typeface="Seravek" charset="0"/>
                <a:cs typeface="Seravek" charset="0"/>
              </a:rPr>
              <a:t> 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in different questions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9957812" cy="496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Do baseball teams that score more runs sell more tickets to their games?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Each data point: team, x: score, y: tickets they sell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Do older houses sell for less than newer ones of comparable size and quality?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Each data point: houses with similar size and quality, x: age, y: the price of the house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Do students who score higher on their SAT tests have higher grade point averages in college?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Each data point: students, x: SAT scores, y: GPA in college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Can we estimate a person’s percent body fat more simply by just measuring waist or wrist size?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Each data point: person, x: percent body fat, y: waist (or wrist size)</a:t>
            </a:r>
          </a:p>
        </p:txBody>
      </p:sp>
    </p:spTree>
    <p:extLst>
      <p:ext uri="{BB962C8B-B14F-4D97-AF65-F5344CB8AC3E}">
        <p14:creationId xmlns:p14="http://schemas.microsoft.com/office/powerpoint/2010/main" val="46336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9747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Roles for variables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995781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x: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explanatory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variable,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predictor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variable,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independent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variable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y: the variable of interest,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response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variable,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dependent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variable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3950" y="2336450"/>
            <a:ext cx="7582678" cy="277014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479225" y="4982376"/>
            <a:ext cx="1654629" cy="492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x-variable</a:t>
            </a:r>
            <a:endParaRPr lang="en-US" altLang="ko-KR" b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/>
          <p:cNvSpPr/>
          <p:nvPr/>
        </p:nvSpPr>
        <p:spPr>
          <a:xfrm rot="16200000">
            <a:off x="1380190" y="2861333"/>
            <a:ext cx="1654629" cy="492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y-variable</a:t>
            </a:r>
            <a:endParaRPr lang="en-US" altLang="ko-KR" b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1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3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508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5-2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347B5C-FFF3-DA48-8E6A-FA7ABBCDD59A}"/>
              </a:ext>
            </a:extLst>
          </p:cNvPr>
          <p:cNvSpPr/>
          <p:nvPr/>
        </p:nvSpPr>
        <p:spPr>
          <a:xfrm>
            <a:off x="4002126" y="2782669"/>
            <a:ext cx="4187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 Light" panose="020B0503040000020004" pitchFamily="34" charset="0"/>
                <a:hlinkClick r:id="rId6"/>
              </a:rPr>
              <a:t>https://forms.gle/B2dWuhpgdbVgEA399</a:t>
            </a:r>
            <a:r>
              <a:rPr lang="en-US" altLang="ko-Kore-KR" dirty="0">
                <a:latin typeface="Seravek Light" panose="020B0503040000020004" pitchFamily="34" charset="0"/>
              </a:rPr>
              <a:t> </a:t>
            </a:r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843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838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Linear relationships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9957812" cy="270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the form of the plot looks like a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line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this indicates there may be a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linear relationship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between the two variables. 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relationship is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strong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if all the data points approximately make up a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straight line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 is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weak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if the points are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widely scattered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about the line.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69202" y="6145717"/>
            <a:ext cx="3644294" cy="373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l"/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credit: </a:t>
            </a:r>
            <a:r>
              <a:rPr lang="en-US" altLang="ko-KR" sz="1400">
                <a:latin typeface="Seravek Light" charset="0"/>
                <a:ea typeface="Seravek Light" charset="0"/>
                <a:cs typeface="Seravek Light" charset="0"/>
              </a:rPr>
              <a:t>Martin Lindquist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924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9957812" cy="270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want a numerical summary that can be used to measure the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strength of a linear relationship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correlation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a measure of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strength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direction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of a linear relationship between two quantitative variables. 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Correlations are usually denoted by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69202" y="6145717"/>
            <a:ext cx="3644294" cy="373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l"/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credit: </a:t>
            </a:r>
            <a:r>
              <a:rPr lang="en-US" altLang="ko-KR" sz="1400">
                <a:latin typeface="Seravek Light" charset="0"/>
                <a:ea typeface="Seravek Light" charset="0"/>
                <a:cs typeface="Seravek Light" charset="0"/>
              </a:rPr>
              <a:t>Martin Lindquist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573" y="1604865"/>
            <a:ext cx="3611719" cy="413507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924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965" y="822483"/>
            <a:ext cx="6622791" cy="2641052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1178870" y="3440513"/>
            <a:ext cx="793713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units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should have no effects on our measure of strength of a linear relationship.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z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-scores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can be used: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0492" y="4208156"/>
            <a:ext cx="2887281" cy="7885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0157C74-C85D-AD43-9006-6CB653CE695A}"/>
                  </a:ext>
                </a:extLst>
              </p14:cNvPr>
              <p14:cNvContentPartPr/>
              <p14:nvPr/>
            </p14:nvContentPartPr>
            <p14:xfrm>
              <a:off x="152280" y="642240"/>
              <a:ext cx="9761760" cy="440100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0157C74-C85D-AD43-9006-6CB653CE695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6080" y="626040"/>
                <a:ext cx="9794160" cy="443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32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924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181325" y="749493"/>
            <a:ext cx="4367734" cy="5241282"/>
            <a:chOff x="3759229" y="634600"/>
            <a:chExt cx="4367734" cy="5241282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9229" y="634600"/>
              <a:ext cx="4367734" cy="5241282"/>
            </a:xfrm>
            <a:prstGeom prst="rect">
              <a:avLst/>
            </a:prstGeom>
          </p:spPr>
        </p:pic>
        <p:sp>
          <p:nvSpPr>
            <p:cNvPr id="13" name="텍스트 상자 12"/>
            <p:cNvSpPr txBox="1"/>
            <p:nvPr/>
          </p:nvSpPr>
          <p:spPr>
            <a:xfrm>
              <a:off x="7119256" y="1595535"/>
              <a:ext cx="720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(+, +)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3940069" y="4948336"/>
              <a:ext cx="597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(-, -)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7083" y="1713648"/>
            <a:ext cx="682906" cy="404402"/>
          </a:xfrm>
          <a:prstGeom prst="rect">
            <a:avLst/>
          </a:prstGeom>
        </p:spPr>
      </p:pic>
      <p:sp>
        <p:nvSpPr>
          <p:cNvPr id="19" name="텍스트 상자 18"/>
          <p:cNvSpPr txBox="1"/>
          <p:nvPr/>
        </p:nvSpPr>
        <p:spPr>
          <a:xfrm>
            <a:off x="1178871" y="1170950"/>
            <a:ext cx="3766354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Strength of linear relationship should be proportional to 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 coefficient: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      , where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2523" y="2660748"/>
            <a:ext cx="1114499" cy="58443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9448" y="3362695"/>
            <a:ext cx="2252552" cy="6152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1B9C061C-F320-6248-A309-702ED2764BBB}"/>
                  </a:ext>
                </a:extLst>
              </p14:cNvPr>
              <p14:cNvContentPartPr/>
              <p14:nvPr/>
            </p14:nvContentPartPr>
            <p14:xfrm>
              <a:off x="4076640" y="254160"/>
              <a:ext cx="5119200" cy="55832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1B9C061C-F320-6248-A309-702ED2764B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60440" y="237960"/>
                <a:ext cx="5151600" cy="561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071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924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7083" y="1713648"/>
            <a:ext cx="682906" cy="404402"/>
          </a:xfrm>
          <a:prstGeom prst="rect">
            <a:avLst/>
          </a:prstGeom>
        </p:spPr>
      </p:pic>
      <p:sp>
        <p:nvSpPr>
          <p:cNvPr id="19" name="텍스트 상자 18"/>
          <p:cNvSpPr txBox="1"/>
          <p:nvPr/>
        </p:nvSpPr>
        <p:spPr>
          <a:xfrm>
            <a:off x="1178871" y="1170950"/>
            <a:ext cx="3766354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Strength of linear relationship should be proportional to 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 coefficient: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      , where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2523" y="2660748"/>
            <a:ext cx="1114499" cy="58443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9448" y="3362695"/>
            <a:ext cx="2252552" cy="615213"/>
          </a:xfrm>
          <a:prstGeom prst="rect">
            <a:avLst/>
          </a:prstGeom>
        </p:spPr>
      </p:pic>
      <p:sp>
        <p:nvSpPr>
          <p:cNvPr id="20" name="텍스트 상자 19"/>
          <p:cNvSpPr txBox="1"/>
          <p:nvPr/>
        </p:nvSpPr>
        <p:spPr>
          <a:xfrm>
            <a:off x="6142754" y="2487565"/>
            <a:ext cx="5483242" cy="492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Different expressions, but mathematically same: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2B280E1-55F6-094F-BAD2-07FD81D604FC}"/>
              </a:ext>
            </a:extLst>
          </p:cNvPr>
          <p:cNvGrpSpPr/>
          <p:nvPr/>
        </p:nvGrpSpPr>
        <p:grpSpPr>
          <a:xfrm>
            <a:off x="6604153" y="3167938"/>
            <a:ext cx="4560444" cy="1741888"/>
            <a:chOff x="6604153" y="3167938"/>
            <a:chExt cx="4560444" cy="174188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04153" y="3167938"/>
              <a:ext cx="4560444" cy="730942"/>
            </a:xfrm>
            <a:prstGeom prst="rect">
              <a:avLst/>
            </a:prstGeom>
          </p:spPr>
        </p:pic>
        <p:graphicFrame>
          <p:nvGraphicFramePr>
            <p:cNvPr id="2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85930868"/>
                </p:ext>
              </p:extLst>
            </p:nvPr>
          </p:nvGraphicFramePr>
          <p:xfrm>
            <a:off x="8275492" y="4256827"/>
            <a:ext cx="2305424" cy="6529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08" name="Equation" r:id="rId11" imgW="1778000" imgH="508000" progId="Equation.3">
                    <p:embed/>
                  </p:oleObj>
                </mc:Choice>
                <mc:Fallback>
                  <p:oleObj name="Equation" r:id="rId11" imgW="1778000" imgH="508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75492" y="4256827"/>
                          <a:ext cx="2305424" cy="65299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BFC3111-A8AE-AB42-8770-46D9E7BF4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54368" y="3206496"/>
              <a:ext cx="2444328" cy="692384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1D5A0AD7-75EF-7C43-86A5-A579EF9DFECD}"/>
                  </a:ext>
                </a:extLst>
              </p14:cNvPr>
              <p14:cNvContentPartPr/>
              <p14:nvPr/>
            </p14:nvContentPartPr>
            <p14:xfrm>
              <a:off x="3547800" y="2164680"/>
              <a:ext cx="7333200" cy="247032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1D5A0AD7-75EF-7C43-86A5-A579EF9DFEC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531600" y="2148480"/>
                <a:ext cx="7365600" cy="250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190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89036" y="2120740"/>
            <a:ext cx="701397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Scatterplots &amp; Correlation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9349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Assumptions and Conditions for 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136286" y="989045"/>
            <a:ext cx="9957812" cy="223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Quantitative variables condition</a:t>
            </a:r>
          </a:p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Straight enough condition</a:t>
            </a:r>
          </a:p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outliers condition</a:t>
            </a:r>
          </a:p>
          <a:p>
            <a:pPr marL="771525" lvl="1" indent="-314325">
              <a:lnSpc>
                <a:spcPct val="20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 can distort the correlation dramatically.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56BAF6C8-454B-1345-BC9F-EB9E0BF7B414}"/>
                  </a:ext>
                </a:extLst>
              </p14:cNvPr>
              <p14:cNvContentPartPr/>
              <p14:nvPr/>
            </p14:nvContentPartPr>
            <p14:xfrm>
              <a:off x="1371600" y="1203840"/>
              <a:ext cx="9408240" cy="33249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56BAF6C8-454B-1345-BC9F-EB9E0BF7B4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5400" y="1187640"/>
                <a:ext cx="9440640" cy="335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548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958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Properties of 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136286" y="914398"/>
            <a:ext cx="10489710" cy="5378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Sign of correlation: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the direction of the association (e.g., positive, negative)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sz="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Range: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is always between -1 and 1.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When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= 1 all of the points lie on a straight line with a positive slope. 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&lt; 0 indicates a negative association. 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When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= -1 all points lie on a straight line with negative slope.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If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is close to 0, this indicates a very weak linear relationship. 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endParaRPr lang="en-US" altLang="ko-KR" sz="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Symmetry: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correlation of x with y is the same as the correlation of y with x.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sz="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No units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The value of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does not change even if units of measure are changed. 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The correlation has no unit of measurement.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endParaRPr lang="en-US" altLang="ko-KR" sz="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Only linear: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Correlation measures only the strength of a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linear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relationship. 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sz="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Sensitive to outliers: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correlation is sensitive to outliers.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292231" y="7569724"/>
            <a:ext cx="32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fisher’s r-to-z transformation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92703D66-184B-514E-837B-0D79F9AE1720}"/>
                  </a:ext>
                </a:extLst>
              </p14:cNvPr>
              <p14:cNvContentPartPr/>
              <p14:nvPr/>
            </p14:nvContentPartPr>
            <p14:xfrm>
              <a:off x="2623320" y="452880"/>
              <a:ext cx="9301680" cy="58561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92703D66-184B-514E-837B-0D79F9AE17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07120" y="436680"/>
                <a:ext cx="9334080" cy="588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036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907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Other correlation measures </a:t>
            </a:r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(non-parametric)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: 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텍스트 상자 16"/>
              <p:cNvSpPr txBox="1"/>
              <p:nvPr/>
            </p:nvSpPr>
            <p:spPr>
              <a:xfrm>
                <a:off x="1136286" y="914398"/>
                <a:ext cx="1048971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Kendall’s Tau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can be used for Likert-type scale data (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ordinal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variable)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Likert-type scale: e.g., 0 = not at all, 1 = a little, 2 = moderately, 3 = very much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commonly used in questionnaires or survey</a:t>
                </a:r>
              </a:p>
            </p:txBody>
          </p:sp>
        </mc:Choice>
        <mc:Fallback xmlns="">
          <p:sp>
            <p:nvSpPr>
              <p:cNvPr id="17" name="텍스트 상자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914398"/>
                <a:ext cx="10489710" cy="1754326"/>
              </a:xfrm>
              <a:prstGeom prst="rect">
                <a:avLst/>
              </a:prstGeom>
              <a:blipFill rotWithShape="0">
                <a:blip r:embed="rId6"/>
                <a:stretch>
                  <a:fillRect l="-349" b="-24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그룹 3"/>
          <p:cNvGrpSpPr/>
          <p:nvPr/>
        </p:nvGrpSpPr>
        <p:grpSpPr>
          <a:xfrm>
            <a:off x="1584126" y="2837294"/>
            <a:ext cx="7041904" cy="2981339"/>
            <a:chOff x="2426637" y="2764072"/>
            <a:chExt cx="7041904" cy="298133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7"/>
            <a:srcRect b="26952"/>
            <a:stretch/>
          </p:blipFill>
          <p:spPr>
            <a:xfrm>
              <a:off x="2426637" y="2764072"/>
              <a:ext cx="3669363" cy="298133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7"/>
            <a:srcRect t="73044"/>
            <a:stretch/>
          </p:blipFill>
          <p:spPr>
            <a:xfrm>
              <a:off x="6024111" y="2890767"/>
              <a:ext cx="3444430" cy="103272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0727" y="4393400"/>
            <a:ext cx="5338054" cy="5890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CE022ADC-B0B5-F748-B55C-8715F5D47D30}"/>
                  </a:ext>
                </a:extLst>
              </p14:cNvPr>
              <p14:cNvContentPartPr/>
              <p14:nvPr/>
            </p14:nvContentPartPr>
            <p14:xfrm>
              <a:off x="1452240" y="-360"/>
              <a:ext cx="10473480" cy="417996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CE022ADC-B0B5-F748-B55C-8715F5D47D3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42880" y="-9720"/>
                <a:ext cx="10499040" cy="420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702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907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Other correlation measures </a:t>
            </a:r>
            <a:r>
              <a:rPr lang="en-US" altLang="ko-KR" sz="2400" dirty="0">
                <a:solidFill>
                  <a:prstClr val="black"/>
                </a:solidFill>
                <a:latin typeface="Seravek" charset="0"/>
                <a:ea typeface="Seravek" charset="0"/>
                <a:cs typeface="Seravek" charset="0"/>
              </a:rPr>
              <a:t>(non-parametric)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: 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텍스트 상자 16"/>
              <p:cNvSpPr txBox="1"/>
              <p:nvPr/>
            </p:nvSpPr>
            <p:spPr>
              <a:xfrm>
                <a:off x="1136286" y="914398"/>
                <a:ext cx="10489710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Spearman’s Rho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replaces the original data with their ranks within each variable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then, calculate the correlation</a:t>
                </a:r>
              </a:p>
            </p:txBody>
          </p:sp>
        </mc:Choice>
        <mc:Fallback xmlns="">
          <p:sp>
            <p:nvSpPr>
              <p:cNvPr id="17" name="텍스트 상자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914398"/>
                <a:ext cx="10489710" cy="1338828"/>
              </a:xfrm>
              <a:prstGeom prst="rect">
                <a:avLst/>
              </a:prstGeom>
              <a:blipFill rotWithShape="0">
                <a:blip r:embed="rId6"/>
                <a:stretch>
                  <a:fillRect l="-349"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8368" y="2341881"/>
            <a:ext cx="3316099" cy="375565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8091" y="2341881"/>
            <a:ext cx="3163634" cy="375565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9202" y="6232314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>
                <a:latin typeface="Seravek Light" charset="0"/>
                <a:ea typeface="Seravek Light" charset="0"/>
                <a:cs typeface="Seravek Light" charset="0"/>
                <a:hlinkClick r:id="rId9"/>
              </a:rPr>
              <a:t>https://en.wikipedia.org/wiki/Spearman%27s_rank_correlation_coefficient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292231" y="7569724"/>
            <a:ext cx="372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How to calculate spearman’s rho?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0B790335-8596-7445-BBDB-D180067E6C42}"/>
                  </a:ext>
                </a:extLst>
              </p14:cNvPr>
              <p14:cNvContentPartPr/>
              <p14:nvPr/>
            </p14:nvContentPartPr>
            <p14:xfrm>
              <a:off x="4404240" y="747360"/>
              <a:ext cx="7102440" cy="33634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B790335-8596-7445-BBDB-D180067E6C4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88040" y="731160"/>
                <a:ext cx="7134840" cy="339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769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216491" y="222608"/>
                <a:ext cx="38916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800" dirty="0">
                    <a:latin typeface="Seravek" charset="0"/>
                    <a:ea typeface="Seravek" charset="0"/>
                    <a:cs typeface="Seravek" charset="0"/>
                  </a:rPr>
                  <a:t>Correlation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altLang="ko-KR" sz="2800" dirty="0">
                    <a:latin typeface="Seravek" charset="0"/>
                    <a:ea typeface="Seravek" charset="0"/>
                    <a:cs typeface="Seravek" charset="0"/>
                  </a:rPr>
                  <a:t> Causation</a:t>
                </a:r>
                <a:endParaRPr lang="ko-KR" altLang="en-US" sz="2800" dirty="0">
                  <a:latin typeface="Seravek" charset="0"/>
                  <a:ea typeface="Seravek" charset="0"/>
                  <a:cs typeface="Seravek" charset="0"/>
                </a:endParaRP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91" y="222608"/>
                <a:ext cx="3891643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3292" t="-12941" r="-2038" b="-3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텍스트 상자 16"/>
          <p:cNvSpPr txBox="1"/>
          <p:nvPr/>
        </p:nvSpPr>
        <p:spPr>
          <a:xfrm>
            <a:off x="1136286" y="914398"/>
            <a:ext cx="1048971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We, as human, tend to see causes and effects in everything. 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Storks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 more babies!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 fact, more people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 more houses  more nesting sites  more storks (the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opposite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direction)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  <a:sym typeface="Wingdings"/>
              </a:rPr>
              <a:t>Lurking variable: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 a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hidden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variable that simultaneously influences the other two variables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Scatterplots and correlation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never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prove causation.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34898" y="1851745"/>
            <a:ext cx="10544494" cy="3147059"/>
            <a:chOff x="1134898" y="1851745"/>
            <a:chExt cx="10544494" cy="314705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34898" y="1851745"/>
              <a:ext cx="7463551" cy="314705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54350" y="1851745"/>
              <a:ext cx="2925042" cy="2925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641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787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Correlation table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28" y="1135198"/>
            <a:ext cx="5133508" cy="25631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9792" y="520113"/>
            <a:ext cx="3045644" cy="30456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9946" y="2925386"/>
            <a:ext cx="4121543" cy="35935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CE3670F-C752-C744-A845-FDE20E51EF28}"/>
                  </a:ext>
                </a:extLst>
              </p14:cNvPr>
              <p14:cNvContentPartPr/>
              <p14:nvPr/>
            </p14:nvContentPartPr>
            <p14:xfrm>
              <a:off x="2152080" y="1798200"/>
              <a:ext cx="3193920" cy="10897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CE3670F-C752-C744-A845-FDE20E51EF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42720" y="1788840"/>
                <a:ext cx="3212640" cy="110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25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081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Assumptions and Conditions for Correlation (again)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136285" y="989045"/>
            <a:ext cx="100816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Quantitative variables condition</a:t>
            </a:r>
          </a:p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Straight enough condition</a:t>
            </a:r>
          </a:p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outliers condition</a:t>
            </a:r>
          </a:p>
          <a:p>
            <a:pPr marL="771525" lvl="1" indent="-314325">
              <a:lnSpc>
                <a:spcPct val="20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 can distort the correlation dramatically.</a:t>
            </a:r>
          </a:p>
          <a:p>
            <a:pPr marL="771525" lvl="1" indent="-314325">
              <a:lnSpc>
                <a:spcPct val="200000"/>
              </a:lnSpc>
              <a:buFont typeface="Wingdings" charset="2"/>
              <a:buChar char="ü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What if the relationship is not straight enough (i.e., non-linear)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the scatterplot shows a bent shape that consistently increases or decreases, we can straighten the relationship by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re-expressing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or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transforming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one or both variables.</a:t>
            </a:r>
          </a:p>
        </p:txBody>
      </p:sp>
    </p:spTree>
    <p:extLst>
      <p:ext uri="{BB962C8B-B14F-4D97-AF65-F5344CB8AC3E}">
        <p14:creationId xmlns:p14="http://schemas.microsoft.com/office/powerpoint/2010/main" val="111614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55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5-3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347B5C-FFF3-DA48-8E6A-FA7ABBCDD59A}"/>
              </a:ext>
            </a:extLst>
          </p:cNvPr>
          <p:cNvSpPr/>
          <p:nvPr/>
        </p:nvSpPr>
        <p:spPr>
          <a:xfrm>
            <a:off x="4129437" y="2782669"/>
            <a:ext cx="3933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 Light" panose="020B0503040000020004" pitchFamily="34" charset="0"/>
                <a:hlinkClick r:id="rId6"/>
              </a:rPr>
              <a:t>https://forms.gle/CeavnQdRkYSbfrj78</a:t>
            </a:r>
            <a:r>
              <a:rPr lang="en-US" altLang="ko-Kore-KR" dirty="0">
                <a:latin typeface="Seravek Light" panose="020B0503040000020004" pitchFamily="34" charset="0"/>
              </a:rPr>
              <a:t> </a:t>
            </a:r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195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1136286" y="989045"/>
            <a:ext cx="8034635" cy="4967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7: Scatterplots, Correlation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Scatterplots (direction, form, strength, outliers)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x- and y-variables: explanatory/independent vs. response/dependent variables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Correlation: strength and direction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Assumptions and conditions: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Quantitative variables condition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Straight enough condition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outliers condition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Non-parametric correlations: Kendall’s tau, Spearman’s rho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 ≠ Causation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 table/matrix</a:t>
            </a:r>
          </a:p>
        </p:txBody>
      </p:sp>
    </p:spTree>
    <p:extLst>
      <p:ext uri="{BB962C8B-B14F-4D97-AF65-F5344CB8AC3E}">
        <p14:creationId xmlns:p14="http://schemas.microsoft.com/office/powerpoint/2010/main" val="46359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8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3580019" cy="319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5: Comparing distributions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 are context dependent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Timeplots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Moving-averages, smoothing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Re-expressing data (log,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sqrt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)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improve symmetry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equalize spread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6448514" y="2586405"/>
            <a:ext cx="4895186" cy="319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6: Normal model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z-score, shifting and rescaling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 model,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Normality assumption; unimodal, symmetric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68-95-99.7 Rule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z-to-p, p-to-z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 probability plots</a:t>
            </a:r>
          </a:p>
        </p:txBody>
      </p:sp>
    </p:spTree>
    <p:extLst>
      <p:ext uri="{BB962C8B-B14F-4D97-AF65-F5344CB8AC3E}">
        <p14:creationId xmlns:p14="http://schemas.microsoft.com/office/powerpoint/2010/main" val="1805072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66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5598007" cy="4967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Dots to show the relationship between two variables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common display for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“You can observe a lot just by watching”, Yogi Berra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0603" y="1888581"/>
            <a:ext cx="7582678" cy="277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5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113" y="102769"/>
            <a:ext cx="5430770" cy="669507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66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1136286" y="989045"/>
            <a:ext cx="36903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Displaying multiple attributes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ko-KR" altLang="en-US" sz="14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https://homes.cs.washington.edu/~jheer//files/zoo/ex/stats/splom.html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Cool webpage for data visualization:</a:t>
            </a:r>
          </a:p>
          <a:p>
            <a:pPr marL="314325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  <a:hlinkClick r:id="rId8"/>
              </a:rPr>
              <a:t>https://homes.cs.washington.edu/~jheer//files/zoo/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92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66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7111690" cy="363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When examining the scatter plot, be sure to study: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Direction: 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“What’s my sign—positive, negative, or neither?”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Form: 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“Straight, curved, something exotic, or no pattern at all?”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Strength: 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“How much scatter?”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Outliers: 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“Are there outliers or subgroups?”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93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650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Scatterplots: Direction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33061" y="1307476"/>
            <a:ext cx="4191000" cy="4133850"/>
            <a:chOff x="933061" y="1307476"/>
            <a:chExt cx="4191000" cy="4133850"/>
          </a:xfrm>
        </p:grpSpPr>
        <p:sp>
          <p:nvSpPr>
            <p:cNvPr id="12" name="Rectangle 3"/>
            <p:cNvSpPr txBox="1">
              <a:spLocks noChangeArrowheads="1"/>
            </p:cNvSpPr>
            <p:nvPr/>
          </p:nvSpPr>
          <p:spPr>
            <a:xfrm>
              <a:off x="1009261" y="1307476"/>
              <a:ext cx="4114800" cy="9144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09600" indent="-609600"/>
              <a:r>
                <a:rPr lang="en-US" altLang="ko-KR" sz="1800" b="1" dirty="0">
                  <a:latin typeface="Seravek Light" charset="0"/>
                  <a:ea typeface="Seravek Light" charset="0"/>
                  <a:cs typeface="Seravek Light" charset="0"/>
                </a:rPr>
                <a:t>(a) </a:t>
              </a:r>
              <a:r>
                <a:rPr lang="en-US" altLang="ko-KR" sz="1800" b="1" dirty="0">
                  <a:solidFill>
                    <a:srgbClr val="990000"/>
                  </a:solidFill>
                  <a:latin typeface="Seravek Light" charset="0"/>
                  <a:ea typeface="Seravek Light" charset="0"/>
                  <a:cs typeface="Seravek Light" charset="0"/>
                </a:rPr>
                <a:t>Positive association </a:t>
              </a:r>
            </a:p>
            <a:p>
              <a:pPr marL="609600" indent="-609600"/>
              <a:r>
                <a:rPr lang="en-US" altLang="ko-KR" sz="1800" dirty="0">
                  <a:latin typeface="Seravek Light" charset="0"/>
                  <a:ea typeface="Seravek Light" charset="0"/>
                  <a:cs typeface="Seravek Light" charset="0"/>
                </a:rPr>
                <a:t>As x increases, y increases.</a:t>
              </a:r>
            </a:p>
          </p:txBody>
        </p:sp>
        <p:pic>
          <p:nvPicPr>
            <p:cNvPr id="15" name="Picture 5" descr="Lec5_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061" y="2221876"/>
              <a:ext cx="4191000" cy="3219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6201229" y="1307476"/>
            <a:ext cx="4292600" cy="4133850"/>
            <a:chOff x="6201229" y="1307476"/>
            <a:chExt cx="4292600" cy="4133850"/>
          </a:xfrm>
        </p:grpSpPr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6226629" y="1307476"/>
              <a:ext cx="4267200" cy="701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ko-KR" sz="1800" b="1" dirty="0">
                  <a:latin typeface="Seravek Light" charset="0"/>
                  <a:ea typeface="Seravek Light" charset="0"/>
                  <a:cs typeface="Seravek Light" charset="0"/>
                </a:rPr>
                <a:t>(b) </a:t>
              </a:r>
              <a:r>
                <a:rPr lang="en-US" altLang="ko-KR" sz="1800" b="1" dirty="0">
                  <a:solidFill>
                    <a:srgbClr val="990000"/>
                  </a:solidFill>
                  <a:latin typeface="Seravek Light" charset="0"/>
                  <a:ea typeface="Seravek Light" charset="0"/>
                  <a:cs typeface="Seravek Light" charset="0"/>
                </a:rPr>
                <a:t>Negative association </a:t>
              </a:r>
            </a:p>
            <a:p>
              <a:pPr algn="ctr" eaLnBrk="1" hangingPunct="1">
                <a:spcBef>
                  <a:spcPct val="20000"/>
                </a:spcBef>
              </a:pPr>
              <a:r>
                <a:rPr lang="en-US" altLang="ko-KR" sz="1800" dirty="0">
                  <a:latin typeface="Seravek Light" charset="0"/>
                  <a:ea typeface="Seravek Light" charset="0"/>
                  <a:cs typeface="Seravek Light" charset="0"/>
                </a:rPr>
                <a:t>As x increases, y decreases.</a:t>
              </a:r>
            </a:p>
          </p:txBody>
        </p:sp>
        <p:pic>
          <p:nvPicPr>
            <p:cNvPr id="16" name="Picture 6" descr="Lec5_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229" y="2221876"/>
              <a:ext cx="4292600" cy="3219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69202" y="6145717"/>
            <a:ext cx="3644294" cy="373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l"/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credit: </a:t>
            </a:r>
            <a:r>
              <a:rPr lang="en-US" altLang="ko-KR" sz="1400">
                <a:latin typeface="Seravek Light" charset="0"/>
                <a:ea typeface="Seravek Light" charset="0"/>
                <a:cs typeface="Seravek Light" charset="0"/>
              </a:rPr>
              <a:t>Martin Lindquist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74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476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Scatterplots: Form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9687224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does the data look like? Is the data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clustered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together, does the data have a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linear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shape or a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curved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shape. 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255259" y="2308409"/>
            <a:ext cx="2942830" cy="2819048"/>
            <a:chOff x="1255259" y="2308409"/>
            <a:chExt cx="2942830" cy="2819048"/>
          </a:xfrm>
        </p:grpSpPr>
        <p:pic>
          <p:nvPicPr>
            <p:cNvPr id="19" name="Picture 4" descr="Lec5_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5259" y="2308409"/>
              <a:ext cx="2942830" cy="264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Box 7"/>
            <p:cNvSpPr txBox="1">
              <a:spLocks noChangeArrowheads="1"/>
            </p:cNvSpPr>
            <p:nvPr/>
          </p:nvSpPr>
          <p:spPr bwMode="auto">
            <a:xfrm>
              <a:off x="2279585" y="4758125"/>
              <a:ext cx="111851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ko-KR" sz="1800" dirty="0">
                  <a:solidFill>
                    <a:srgbClr val="990000"/>
                  </a:solidFill>
                  <a:latin typeface="Seravek Light" charset="0"/>
                  <a:ea typeface="Seravek Light" charset="0"/>
                  <a:cs typeface="Seravek Light" charset="0"/>
                </a:rPr>
                <a:t>Clustered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298138" y="2308798"/>
            <a:ext cx="2942417" cy="2818659"/>
            <a:chOff x="4298138" y="2308798"/>
            <a:chExt cx="2942417" cy="2818659"/>
          </a:xfrm>
        </p:grpSpPr>
        <p:pic>
          <p:nvPicPr>
            <p:cNvPr id="20" name="Picture 5" descr="Lec5_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138" y="2308798"/>
              <a:ext cx="2942417" cy="2650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 Box 8"/>
            <p:cNvSpPr txBox="1">
              <a:spLocks noChangeArrowheads="1"/>
            </p:cNvSpPr>
            <p:nvPr/>
          </p:nvSpPr>
          <p:spPr bwMode="auto">
            <a:xfrm>
              <a:off x="5532153" y="4758125"/>
              <a:ext cx="77296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ko-KR" sz="1800">
                  <a:solidFill>
                    <a:srgbClr val="990000"/>
                  </a:solidFill>
                  <a:latin typeface="Seravek Light" charset="0"/>
                  <a:ea typeface="Seravek Light" charset="0"/>
                  <a:cs typeface="Seravek Light" charset="0"/>
                </a:rPr>
                <a:t>Linear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477804" y="2308409"/>
            <a:ext cx="2897838" cy="2819048"/>
            <a:chOff x="7477804" y="2308409"/>
            <a:chExt cx="2897838" cy="2819048"/>
          </a:xfrm>
        </p:grpSpPr>
        <p:pic>
          <p:nvPicPr>
            <p:cNvPr id="21" name="Picture 6" descr="Lec5_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7804" y="2308409"/>
              <a:ext cx="2897838" cy="2609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 Box 9"/>
            <p:cNvSpPr txBox="1">
              <a:spLocks noChangeArrowheads="1"/>
            </p:cNvSpPr>
            <p:nvPr/>
          </p:nvSpPr>
          <p:spPr bwMode="auto">
            <a:xfrm>
              <a:off x="8667198" y="4758125"/>
              <a:ext cx="86664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ko-KR" sz="1800" dirty="0">
                  <a:solidFill>
                    <a:srgbClr val="990000"/>
                  </a:solidFill>
                  <a:latin typeface="Seravek Light" charset="0"/>
                  <a:ea typeface="Seravek Light" charset="0"/>
                  <a:cs typeface="Seravek Light" charset="0"/>
                </a:rPr>
                <a:t>Curved</a:t>
              </a:r>
            </a:p>
          </p:txBody>
        </p:sp>
      </p:grp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69202" y="6145717"/>
            <a:ext cx="3644294" cy="373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l"/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credit: </a:t>
            </a:r>
            <a:r>
              <a:rPr lang="en-US" altLang="ko-KR" sz="1400">
                <a:latin typeface="Seravek Light" charset="0"/>
                <a:ea typeface="Seravek Light" charset="0"/>
                <a:cs typeface="Seravek Light" charset="0"/>
              </a:rPr>
              <a:t>Martin Lindquist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11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578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Scatterplots: Strength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9687224" cy="1379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 closely do the points follow a clear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form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?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7" name="Picture 4" descr="Lec5_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963" y="2040595"/>
            <a:ext cx="3231503" cy="254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" descr="Lec5_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30" y="2040595"/>
            <a:ext cx="3248078" cy="2538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69202" y="6145717"/>
            <a:ext cx="3644294" cy="373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l"/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credit: </a:t>
            </a:r>
            <a:r>
              <a:rPr lang="en-US" altLang="ko-KR" sz="1400">
                <a:latin typeface="Seravek Light" charset="0"/>
                <a:ea typeface="Seravek Light" charset="0"/>
                <a:cs typeface="Seravek Light" charset="0"/>
              </a:rPr>
              <a:t>Martin Lindquist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49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</TotalTime>
  <Words>1587</Words>
  <Application>Microsoft Macintosh PowerPoint</Application>
  <PresentationFormat>와이드스크린</PresentationFormat>
  <Paragraphs>249</Paragraphs>
  <Slides>28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맑은 고딕</vt:lpstr>
      <vt:lpstr>Arial</vt:lpstr>
      <vt:lpstr>Cambria Math</vt:lpstr>
      <vt:lpstr>PT Sans Narrow</vt:lpstr>
      <vt:lpstr>Seravek</vt:lpstr>
      <vt:lpstr>Seravek Light</vt:lpstr>
      <vt:lpstr>Wingdings</vt:lpstr>
      <vt:lpstr>Office 테마</vt:lpstr>
      <vt:lpstr>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Wani Woo</cp:lastModifiedBy>
  <cp:revision>203</cp:revision>
  <cp:lastPrinted>2022-03-14T03:47:45Z</cp:lastPrinted>
  <dcterms:created xsi:type="dcterms:W3CDTF">2017-08-24T21:55:02Z</dcterms:created>
  <dcterms:modified xsi:type="dcterms:W3CDTF">2022-03-16T03:51:02Z</dcterms:modified>
</cp:coreProperties>
</file>